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08" r:id="rId6"/>
    <p:sldId id="309" r:id="rId7"/>
    <p:sldId id="310" r:id="rId8"/>
    <p:sldId id="311" r:id="rId9"/>
    <p:sldId id="312" r:id="rId10"/>
    <p:sldId id="313" r:id="rId11"/>
    <p:sldId id="314" r:id="rId12"/>
    <p:sldId id="315" r:id="rId13"/>
    <p:sldId id="3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D8365-EDD3-94A2-AEFD-DA4FD39406B8}" v="12" dt="2020-10-07T23:57:22.176"/>
    <p1510:client id="{891B1054-F4B6-491A-B41C-4B361748121D}" v="3262" dt="2020-10-07T20:12:59.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9" autoAdjust="0"/>
  </p:normalViewPr>
  <p:slideViewPr>
    <p:cSldViewPr snapToGrid="0">
      <p:cViewPr>
        <p:scale>
          <a:sx n="100" d="100"/>
          <a:sy n="100" d="100"/>
        </p:scale>
        <p:origin x="-168" y="-1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ENO, CAROLINA" userId="S::cmoreno@yonkerspublicschools.org::ad0610cb-06d6-468b-88ab-22d77e99103a" providerId="AD" clId="Web-{891B1054-F4B6-491A-B41C-4B361748121D}"/>
    <pc:docChg chg="addSld modSld">
      <pc:chgData name="MORENO, CAROLINA" userId="S::cmoreno@yonkerspublicschools.org::ad0610cb-06d6-468b-88ab-22d77e99103a" providerId="AD" clId="Web-{891B1054-F4B6-491A-B41C-4B361748121D}" dt="2020-10-07T20:12:59.952" v="3269"/>
      <pc:docMkLst>
        <pc:docMk/>
      </pc:docMkLst>
      <pc:sldChg chg="modSp modTransition">
        <pc:chgData name="MORENO, CAROLINA" userId="S::cmoreno@yonkerspublicschools.org::ad0610cb-06d6-468b-88ab-22d77e99103a" providerId="AD" clId="Web-{891B1054-F4B6-491A-B41C-4B361748121D}" dt="2020-10-07T20:10:03.645" v="3248"/>
        <pc:sldMkLst>
          <pc:docMk/>
          <pc:sldMk cId="895915843" sldId="266"/>
        </pc:sldMkLst>
        <pc:spChg chg="mod">
          <ac:chgData name="MORENO, CAROLINA" userId="S::cmoreno@yonkerspublicschools.org::ad0610cb-06d6-468b-88ab-22d77e99103a" providerId="AD" clId="Web-{891B1054-F4B6-491A-B41C-4B361748121D}" dt="2020-10-07T17:57:08.691" v="22" actId="20577"/>
          <ac:spMkLst>
            <pc:docMk/>
            <pc:sldMk cId="895915843" sldId="266"/>
            <ac:spMk id="2" creationId="{9AB2EA78-AEB3-469B-9025-3B17201A457B}"/>
          </ac:spMkLst>
        </pc:spChg>
        <pc:spChg chg="mod">
          <ac:chgData name="MORENO, CAROLINA" userId="S::cmoreno@yonkerspublicschools.org::ad0610cb-06d6-468b-88ab-22d77e99103a" providerId="AD" clId="Web-{891B1054-F4B6-491A-B41C-4B361748121D}" dt="2020-10-07T17:58:00.460" v="47" actId="20577"/>
          <ac:spMkLst>
            <pc:docMk/>
            <pc:sldMk cId="895915843" sldId="266"/>
            <ac:spMk id="3" creationId="{255E1F2F-E259-4EA8-9FFD-3A10AF541859}"/>
          </ac:spMkLst>
        </pc:spChg>
        <pc:picChg chg="mod">
          <ac:chgData name="MORENO, CAROLINA" userId="S::cmoreno@yonkerspublicschools.org::ad0610cb-06d6-468b-88ab-22d77e99103a" providerId="AD" clId="Web-{891B1054-F4B6-491A-B41C-4B361748121D}" dt="2020-10-07T20:06:23.131" v="3243" actId="1076"/>
          <ac:picMkLst>
            <pc:docMk/>
            <pc:sldMk cId="895915843" sldId="266"/>
            <ac:picMk id="6" creationId="{8940CBE3-3F91-419A-A649-32AB388ECA8B}"/>
          </ac:picMkLst>
        </pc:picChg>
      </pc:sldChg>
      <pc:sldChg chg="addSp delSp modSp modTransition">
        <pc:chgData name="MORENO, CAROLINA" userId="S::cmoreno@yonkerspublicschools.org::ad0610cb-06d6-468b-88ab-22d77e99103a" providerId="AD" clId="Web-{891B1054-F4B6-491A-B41C-4B361748121D}" dt="2020-10-07T20:10:10.864" v="3249"/>
        <pc:sldMkLst>
          <pc:docMk/>
          <pc:sldMk cId="265522590" sldId="308"/>
        </pc:sldMkLst>
        <pc:spChg chg="mod">
          <ac:chgData name="MORENO, CAROLINA" userId="S::cmoreno@yonkerspublicschools.org::ad0610cb-06d6-468b-88ab-22d77e99103a" providerId="AD" clId="Web-{891B1054-F4B6-491A-B41C-4B361748121D}" dt="2020-10-07T18:01:01.080" v="77" actId="20577"/>
          <ac:spMkLst>
            <pc:docMk/>
            <pc:sldMk cId="265522590" sldId="308"/>
            <ac:spMk id="2" creationId="{66A47F5C-50EC-416A-AE8C-6F6BB4225673}"/>
          </ac:spMkLst>
        </pc:spChg>
        <pc:spChg chg="add del mod">
          <ac:chgData name="MORENO, CAROLINA" userId="S::cmoreno@yonkerspublicschools.org::ad0610cb-06d6-468b-88ab-22d77e99103a" providerId="AD" clId="Web-{891B1054-F4B6-491A-B41C-4B361748121D}" dt="2020-10-07T18:03:16.073" v="80"/>
          <ac:spMkLst>
            <pc:docMk/>
            <pc:sldMk cId="265522590" sldId="308"/>
            <ac:spMk id="25" creationId="{B5081037-E146-4D97-A082-D2DED11DD083}"/>
          </ac:spMkLst>
        </pc:spChg>
        <pc:spChg chg="add mod">
          <ac:chgData name="MORENO, CAROLINA" userId="S::cmoreno@yonkerspublicschools.org::ad0610cb-06d6-468b-88ab-22d77e99103a" providerId="AD" clId="Web-{891B1054-F4B6-491A-B41C-4B361748121D}" dt="2020-10-07T18:05:26.378" v="85" actId="14100"/>
          <ac:spMkLst>
            <pc:docMk/>
            <pc:sldMk cId="265522590" sldId="308"/>
            <ac:spMk id="28" creationId="{58BCEDA6-51A8-46B4-A966-D449AB417D6D}"/>
          </ac:spMkLst>
        </pc:spChg>
        <pc:graphicFrameChg chg="del">
          <ac:chgData name="MORENO, CAROLINA" userId="S::cmoreno@yonkerspublicschools.org::ad0610cb-06d6-468b-88ab-22d77e99103a" providerId="AD" clId="Web-{891B1054-F4B6-491A-B41C-4B361748121D}" dt="2020-10-07T18:01:08.940" v="79"/>
          <ac:graphicFrameMkLst>
            <pc:docMk/>
            <pc:sldMk cId="265522590" sldId="308"/>
            <ac:graphicFrameMk id="4" creationId="{59F5A1AC-D08D-42AE-B94A-1CAFB517D846}"/>
          </ac:graphicFrameMkLst>
        </pc:graphicFrameChg>
        <pc:graphicFrameChg chg="add mod ord modGraphic">
          <ac:chgData name="MORENO, CAROLINA" userId="S::cmoreno@yonkerspublicschools.org::ad0610cb-06d6-468b-88ab-22d77e99103a" providerId="AD" clId="Web-{891B1054-F4B6-491A-B41C-4B361748121D}" dt="2020-10-07T18:03:16.073" v="80"/>
          <ac:graphicFrameMkLst>
            <pc:docMk/>
            <pc:sldMk cId="265522590" sldId="308"/>
            <ac:graphicFrameMk id="27" creationId="{09AB4AFE-B108-491C-BE83-25B146E39E04}"/>
          </ac:graphicFrameMkLst>
        </pc:graphicFrameChg>
      </pc:sldChg>
      <pc:sldChg chg="addSp delSp modSp new mod modTransition setBg">
        <pc:chgData name="MORENO, CAROLINA" userId="S::cmoreno@yonkerspublicschools.org::ad0610cb-06d6-468b-88ab-22d77e99103a" providerId="AD" clId="Web-{891B1054-F4B6-491A-B41C-4B361748121D}" dt="2020-10-07T20:10:19.677" v="3250"/>
        <pc:sldMkLst>
          <pc:docMk/>
          <pc:sldMk cId="1927103201" sldId="309"/>
        </pc:sldMkLst>
        <pc:spChg chg="mod">
          <ac:chgData name="MORENO, CAROLINA" userId="S::cmoreno@yonkerspublicschools.org::ad0610cb-06d6-468b-88ab-22d77e99103a" providerId="AD" clId="Web-{891B1054-F4B6-491A-B41C-4B361748121D}" dt="2020-10-07T19:52:36.941" v="3231"/>
          <ac:spMkLst>
            <pc:docMk/>
            <pc:sldMk cId="1927103201" sldId="309"/>
            <ac:spMk id="2" creationId="{2D2EA60E-3406-4B95-9CCC-E7960A599331}"/>
          </ac:spMkLst>
        </pc:spChg>
        <pc:spChg chg="mod ord">
          <ac:chgData name="MORENO, CAROLINA" userId="S::cmoreno@yonkerspublicschools.org::ad0610cb-06d6-468b-88ab-22d77e99103a" providerId="AD" clId="Web-{891B1054-F4B6-491A-B41C-4B361748121D}" dt="2020-10-07T19:53:10.943" v="3234" actId="20577"/>
          <ac:spMkLst>
            <pc:docMk/>
            <pc:sldMk cId="1927103201" sldId="309"/>
            <ac:spMk id="3" creationId="{9C5FA48A-5AB5-4E88-935B-80914D817E70}"/>
          </ac:spMkLst>
        </pc:spChg>
        <pc:spChg chg="add del">
          <ac:chgData name="MORENO, CAROLINA" userId="S::cmoreno@yonkerspublicschools.org::ad0610cb-06d6-468b-88ab-22d77e99103a" providerId="AD" clId="Web-{891B1054-F4B6-491A-B41C-4B361748121D}" dt="2020-10-07T19:52:36.941" v="3231"/>
          <ac:spMkLst>
            <pc:docMk/>
            <pc:sldMk cId="1927103201" sldId="309"/>
            <ac:spMk id="8" creationId="{C8DD82D3-D002-45B0-B16A-82B3DA4EFDDB}"/>
          </ac:spMkLst>
        </pc:spChg>
        <pc:spChg chg="add del">
          <ac:chgData name="MORENO, CAROLINA" userId="S::cmoreno@yonkerspublicschools.org::ad0610cb-06d6-468b-88ab-22d77e99103a" providerId="AD" clId="Web-{891B1054-F4B6-491A-B41C-4B361748121D}" dt="2020-10-07T19:52:36.941" v="3231"/>
          <ac:spMkLst>
            <pc:docMk/>
            <pc:sldMk cId="1927103201" sldId="309"/>
            <ac:spMk id="12" creationId="{14552793-7DFF-4EC7-AC69-D34A75D01880}"/>
          </ac:spMkLst>
        </pc:spChg>
        <pc:spChg chg="add del">
          <ac:chgData name="MORENO, CAROLINA" userId="S::cmoreno@yonkerspublicschools.org::ad0610cb-06d6-468b-88ab-22d77e99103a" providerId="AD" clId="Web-{891B1054-F4B6-491A-B41C-4B361748121D}" dt="2020-10-07T19:51:19.780" v="3226"/>
          <ac:spMkLst>
            <pc:docMk/>
            <pc:sldMk cId="1927103201" sldId="309"/>
            <ac:spMk id="14" creationId="{D40791F6-715D-481A-9C4A-3645AECFD5A0}"/>
          </ac:spMkLst>
        </pc:spChg>
        <pc:spChg chg="add del">
          <ac:chgData name="MORENO, CAROLINA" userId="S::cmoreno@yonkerspublicschools.org::ad0610cb-06d6-468b-88ab-22d77e99103a" providerId="AD" clId="Web-{891B1054-F4B6-491A-B41C-4B361748121D}" dt="2020-10-07T19:52:28.721" v="3228"/>
          <ac:spMkLst>
            <pc:docMk/>
            <pc:sldMk cId="1927103201" sldId="309"/>
            <ac:spMk id="16" creationId="{F4FAA6B4-BAFB-4474-9B14-DC83A9096513}"/>
          </ac:spMkLst>
        </pc:spChg>
        <pc:spChg chg="add del">
          <ac:chgData name="MORENO, CAROLINA" userId="S::cmoreno@yonkerspublicschools.org::ad0610cb-06d6-468b-88ab-22d77e99103a" providerId="AD" clId="Web-{891B1054-F4B6-491A-B41C-4B361748121D}" dt="2020-10-07T19:51:06.779" v="3224"/>
          <ac:spMkLst>
            <pc:docMk/>
            <pc:sldMk cId="1927103201" sldId="309"/>
            <ac:spMk id="17" creationId="{67B74F2B-9534-4540-96B0-5C8E958B940F}"/>
          </ac:spMkLst>
        </pc:spChg>
        <pc:spChg chg="add del">
          <ac:chgData name="MORENO, CAROLINA" userId="S::cmoreno@yonkerspublicschools.org::ad0610cb-06d6-468b-88ab-22d77e99103a" providerId="AD" clId="Web-{891B1054-F4B6-491A-B41C-4B361748121D}" dt="2020-10-07T19:52:28.721" v="3228"/>
          <ac:spMkLst>
            <pc:docMk/>
            <pc:sldMk cId="1927103201" sldId="309"/>
            <ac:spMk id="20" creationId="{DB148495-5F82-48E2-A76C-C8E1C8949940}"/>
          </ac:spMkLst>
        </pc:spChg>
        <pc:spChg chg="add del">
          <ac:chgData name="MORENO, CAROLINA" userId="S::cmoreno@yonkerspublicschools.org::ad0610cb-06d6-468b-88ab-22d77e99103a" providerId="AD" clId="Web-{891B1054-F4B6-491A-B41C-4B361748121D}" dt="2020-10-07T19:51:19.780" v="3226"/>
          <ac:spMkLst>
            <pc:docMk/>
            <pc:sldMk cId="1927103201" sldId="309"/>
            <ac:spMk id="21" creationId="{811CBAFA-D7E0-40A7-BB94-2C05304B407B}"/>
          </ac:spMkLst>
        </pc:spChg>
        <pc:spChg chg="add del">
          <ac:chgData name="MORENO, CAROLINA" userId="S::cmoreno@yonkerspublicschools.org::ad0610cb-06d6-468b-88ab-22d77e99103a" providerId="AD" clId="Web-{891B1054-F4B6-491A-B41C-4B361748121D}" dt="2020-10-07T19:52:36.941" v="3230"/>
          <ac:spMkLst>
            <pc:docMk/>
            <pc:sldMk cId="1927103201" sldId="309"/>
            <ac:spMk id="22" creationId="{D40791F6-715D-481A-9C4A-3645AECFD5A0}"/>
          </ac:spMkLst>
        </pc:spChg>
        <pc:spChg chg="add del">
          <ac:chgData name="MORENO, CAROLINA" userId="S::cmoreno@yonkerspublicschools.org::ad0610cb-06d6-468b-88ab-22d77e99103a" providerId="AD" clId="Web-{891B1054-F4B6-491A-B41C-4B361748121D}" dt="2020-10-07T19:52:36.941" v="3230"/>
          <ac:spMkLst>
            <pc:docMk/>
            <pc:sldMk cId="1927103201" sldId="309"/>
            <ac:spMk id="24" creationId="{811CBAFA-D7E0-40A7-BB94-2C05304B407B}"/>
          </ac:spMkLst>
        </pc:spChg>
        <pc:spChg chg="add">
          <ac:chgData name="MORENO, CAROLINA" userId="S::cmoreno@yonkerspublicschools.org::ad0610cb-06d6-468b-88ab-22d77e99103a" providerId="AD" clId="Web-{891B1054-F4B6-491A-B41C-4B361748121D}" dt="2020-10-07T19:52:36.941" v="3231"/>
          <ac:spMkLst>
            <pc:docMk/>
            <pc:sldMk cId="1927103201" sldId="309"/>
            <ac:spMk id="25" creationId="{13BCCAE5-A35B-4B66-A4A7-E23C34A403A4}"/>
          </ac:spMkLst>
        </pc:spChg>
        <pc:spChg chg="add">
          <ac:chgData name="MORENO, CAROLINA" userId="S::cmoreno@yonkerspublicschools.org::ad0610cb-06d6-468b-88ab-22d77e99103a" providerId="AD" clId="Web-{891B1054-F4B6-491A-B41C-4B361748121D}" dt="2020-10-07T19:52:36.941" v="3231"/>
          <ac:spMkLst>
            <pc:docMk/>
            <pc:sldMk cId="1927103201" sldId="309"/>
            <ac:spMk id="27" creationId="{0B2EDFE5-9478-4774-9D3D-FEC7DC7082EF}"/>
          </ac:spMkLst>
        </pc:spChg>
        <pc:picChg chg="add mod">
          <ac:chgData name="MORENO, CAROLINA" userId="S::cmoreno@yonkerspublicschools.org::ad0610cb-06d6-468b-88ab-22d77e99103a" providerId="AD" clId="Web-{891B1054-F4B6-491A-B41C-4B361748121D}" dt="2020-10-07T19:52:36.941" v="3231"/>
          <ac:picMkLst>
            <pc:docMk/>
            <pc:sldMk cId="1927103201" sldId="309"/>
            <ac:picMk id="4" creationId="{8271DF36-D383-4FED-8672-862E4C28BD60}"/>
          </ac:picMkLst>
        </pc:picChg>
        <pc:cxnChg chg="add del">
          <ac:chgData name="MORENO, CAROLINA" userId="S::cmoreno@yonkerspublicschools.org::ad0610cb-06d6-468b-88ab-22d77e99103a" providerId="AD" clId="Web-{891B1054-F4B6-491A-B41C-4B361748121D}" dt="2020-10-07T19:52:36.941" v="3231"/>
          <ac:cxnSpMkLst>
            <pc:docMk/>
            <pc:sldMk cId="1927103201" sldId="309"/>
            <ac:cxnSpMk id="10" creationId="{9F09C252-16FE-4557-AD6D-BB5CA773496C}"/>
          </ac:cxnSpMkLst>
        </pc:cxnChg>
        <pc:cxnChg chg="add del">
          <ac:chgData name="MORENO, CAROLINA" userId="S::cmoreno@yonkerspublicschools.org::ad0610cb-06d6-468b-88ab-22d77e99103a" providerId="AD" clId="Web-{891B1054-F4B6-491A-B41C-4B361748121D}" dt="2020-10-07T19:51:19.780" v="3226"/>
          <ac:cxnSpMkLst>
            <pc:docMk/>
            <pc:sldMk cId="1927103201" sldId="309"/>
            <ac:cxnSpMk id="15" creationId="{740F83A4-FAC4-4867-95A5-BBFD280C7BF5}"/>
          </ac:cxnSpMkLst>
        </pc:cxnChg>
        <pc:cxnChg chg="add del">
          <ac:chgData name="MORENO, CAROLINA" userId="S::cmoreno@yonkerspublicschools.org::ad0610cb-06d6-468b-88ab-22d77e99103a" providerId="AD" clId="Web-{891B1054-F4B6-491A-B41C-4B361748121D}" dt="2020-10-07T19:52:28.721" v="3228"/>
          <ac:cxnSpMkLst>
            <pc:docMk/>
            <pc:sldMk cId="1927103201" sldId="309"/>
            <ac:cxnSpMk id="18" creationId="{4364CDC3-ADB0-4691-9286-5925F160C2D5}"/>
          </ac:cxnSpMkLst>
        </pc:cxnChg>
        <pc:cxnChg chg="add del">
          <ac:chgData name="MORENO, CAROLINA" userId="S::cmoreno@yonkerspublicschools.org::ad0610cb-06d6-468b-88ab-22d77e99103a" providerId="AD" clId="Web-{891B1054-F4B6-491A-B41C-4B361748121D}" dt="2020-10-07T19:51:06.779" v="3224"/>
          <ac:cxnSpMkLst>
            <pc:docMk/>
            <pc:sldMk cId="1927103201" sldId="309"/>
            <ac:cxnSpMk id="19" creationId="{33BECB2B-2CFA-412C-880F-C4B60974936F}"/>
          </ac:cxnSpMkLst>
        </pc:cxnChg>
        <pc:cxnChg chg="add del">
          <ac:chgData name="MORENO, CAROLINA" userId="S::cmoreno@yonkerspublicschools.org::ad0610cb-06d6-468b-88ab-22d77e99103a" providerId="AD" clId="Web-{891B1054-F4B6-491A-B41C-4B361748121D}" dt="2020-10-07T19:52:36.941" v="3230"/>
          <ac:cxnSpMkLst>
            <pc:docMk/>
            <pc:sldMk cId="1927103201" sldId="309"/>
            <ac:cxnSpMk id="23" creationId="{740F83A4-FAC4-4867-95A5-BBFD280C7BF5}"/>
          </ac:cxnSpMkLst>
        </pc:cxnChg>
        <pc:cxnChg chg="add">
          <ac:chgData name="MORENO, CAROLINA" userId="S::cmoreno@yonkerspublicschools.org::ad0610cb-06d6-468b-88ab-22d77e99103a" providerId="AD" clId="Web-{891B1054-F4B6-491A-B41C-4B361748121D}" dt="2020-10-07T19:52:36.941" v="3231"/>
          <ac:cxnSpMkLst>
            <pc:docMk/>
            <pc:sldMk cId="1927103201" sldId="309"/>
            <ac:cxnSpMk id="26" creationId="{6987BDFB-DE64-4B56-B44F-45FAE19FA94E}"/>
          </ac:cxnSpMkLst>
        </pc:cxnChg>
      </pc:sldChg>
      <pc:sldChg chg="addSp modSp new mod modTransition setBg">
        <pc:chgData name="MORENO, CAROLINA" userId="S::cmoreno@yonkerspublicschools.org::ad0610cb-06d6-468b-88ab-22d77e99103a" providerId="AD" clId="Web-{891B1054-F4B6-491A-B41C-4B361748121D}" dt="2020-10-07T20:10:25.959" v="3251"/>
        <pc:sldMkLst>
          <pc:docMk/>
          <pc:sldMk cId="1367832350" sldId="310"/>
        </pc:sldMkLst>
        <pc:spChg chg="mod">
          <ac:chgData name="MORENO, CAROLINA" userId="S::cmoreno@yonkerspublicschools.org::ad0610cb-06d6-468b-88ab-22d77e99103a" providerId="AD" clId="Web-{891B1054-F4B6-491A-B41C-4B361748121D}" dt="2020-10-07T19:42:04.777" v="3211" actId="14100"/>
          <ac:spMkLst>
            <pc:docMk/>
            <pc:sldMk cId="1367832350" sldId="310"/>
            <ac:spMk id="2" creationId="{58F7BED4-6903-404F-8E8B-408ECA0A9047}"/>
          </ac:spMkLst>
        </pc:spChg>
        <pc:spChg chg="mod">
          <ac:chgData name="MORENO, CAROLINA" userId="S::cmoreno@yonkerspublicschools.org::ad0610cb-06d6-468b-88ab-22d77e99103a" providerId="AD" clId="Web-{891B1054-F4B6-491A-B41C-4B361748121D}" dt="2020-10-07T19:39:39.316" v="3209"/>
          <ac:spMkLst>
            <pc:docMk/>
            <pc:sldMk cId="1367832350" sldId="310"/>
            <ac:spMk id="3" creationId="{C74C4964-F453-429A-B06E-2A4C28626FE9}"/>
          </ac:spMkLst>
        </pc:spChg>
        <pc:spChg chg="add">
          <ac:chgData name="MORENO, CAROLINA" userId="S::cmoreno@yonkerspublicschools.org::ad0610cb-06d6-468b-88ab-22d77e99103a" providerId="AD" clId="Web-{891B1054-F4B6-491A-B41C-4B361748121D}" dt="2020-10-07T19:39:39.316" v="3209"/>
          <ac:spMkLst>
            <pc:docMk/>
            <pc:sldMk cId="1367832350" sldId="310"/>
            <ac:spMk id="8" creationId="{3741B58E-3B65-4A01-A276-975AB2CF8A08}"/>
          </ac:spMkLst>
        </pc:spChg>
        <pc:spChg chg="add">
          <ac:chgData name="MORENO, CAROLINA" userId="S::cmoreno@yonkerspublicschools.org::ad0610cb-06d6-468b-88ab-22d77e99103a" providerId="AD" clId="Web-{891B1054-F4B6-491A-B41C-4B361748121D}" dt="2020-10-07T19:39:39.316" v="3209"/>
          <ac:spMkLst>
            <pc:docMk/>
            <pc:sldMk cId="1367832350" sldId="310"/>
            <ac:spMk id="10" creationId="{7AAC67C3-831B-4AB1-A259-DFB839CAFAFC}"/>
          </ac:spMkLst>
        </pc:spChg>
        <pc:spChg chg="add">
          <ac:chgData name="MORENO, CAROLINA" userId="S::cmoreno@yonkerspublicschools.org::ad0610cb-06d6-468b-88ab-22d77e99103a" providerId="AD" clId="Web-{891B1054-F4B6-491A-B41C-4B361748121D}" dt="2020-10-07T19:39:39.316" v="3209"/>
          <ac:spMkLst>
            <pc:docMk/>
            <pc:sldMk cId="1367832350" sldId="310"/>
            <ac:spMk id="12" creationId="{FCAEED9E-BB91-43A0-911B-1ACD8803E3CE}"/>
          </ac:spMkLst>
        </pc:spChg>
        <pc:picChg chg="add mod">
          <ac:chgData name="MORENO, CAROLINA" userId="S::cmoreno@yonkerspublicschools.org::ad0610cb-06d6-468b-88ab-22d77e99103a" providerId="AD" clId="Web-{891B1054-F4B6-491A-B41C-4B361748121D}" dt="2020-10-07T19:42:11.106" v="3213" actId="1076"/>
          <ac:picMkLst>
            <pc:docMk/>
            <pc:sldMk cId="1367832350" sldId="310"/>
            <ac:picMk id="4" creationId="{3D9E98DB-5B44-4251-846C-891F1331E383}"/>
          </ac:picMkLst>
        </pc:picChg>
      </pc:sldChg>
      <pc:sldChg chg="addSp delSp modSp new mod modTransition setBg setClrOvrMap">
        <pc:chgData name="MORENO, CAROLINA" userId="S::cmoreno@yonkerspublicschools.org::ad0610cb-06d6-468b-88ab-22d77e99103a" providerId="AD" clId="Web-{891B1054-F4B6-491A-B41C-4B361748121D}" dt="2020-10-07T20:10:31.693" v="3252"/>
        <pc:sldMkLst>
          <pc:docMk/>
          <pc:sldMk cId="3229207224" sldId="311"/>
        </pc:sldMkLst>
        <pc:spChg chg="mod">
          <ac:chgData name="MORENO, CAROLINA" userId="S::cmoreno@yonkerspublicschools.org::ad0610cb-06d6-468b-88ab-22d77e99103a" providerId="AD" clId="Web-{891B1054-F4B6-491A-B41C-4B361748121D}" dt="2020-10-07T19:19:34.914" v="3153"/>
          <ac:spMkLst>
            <pc:docMk/>
            <pc:sldMk cId="3229207224" sldId="311"/>
            <ac:spMk id="2" creationId="{242BF96F-368E-489F-B996-DA20336CC386}"/>
          </ac:spMkLst>
        </pc:spChg>
        <pc:spChg chg="mod ord">
          <ac:chgData name="MORENO, CAROLINA" userId="S::cmoreno@yonkerspublicschools.org::ad0610cb-06d6-468b-88ab-22d77e99103a" providerId="AD" clId="Web-{891B1054-F4B6-491A-B41C-4B361748121D}" dt="2020-10-07T19:22:34.441" v="3200" actId="14100"/>
          <ac:spMkLst>
            <pc:docMk/>
            <pc:sldMk cId="3229207224" sldId="311"/>
            <ac:spMk id="3" creationId="{432FC039-7F10-4885-AAFB-BFE8FA1363EB}"/>
          </ac:spMkLst>
        </pc:spChg>
        <pc:spChg chg="add del">
          <ac:chgData name="MORENO, CAROLINA" userId="S::cmoreno@yonkerspublicschools.org::ad0610cb-06d6-468b-88ab-22d77e99103a" providerId="AD" clId="Web-{891B1054-F4B6-491A-B41C-4B361748121D}" dt="2020-10-07T19:19:34.899" v="3152"/>
          <ac:spMkLst>
            <pc:docMk/>
            <pc:sldMk cId="3229207224" sldId="311"/>
            <ac:spMk id="6" creationId="{E844E128-FF69-4E9F-8327-6B504B3C5AE1}"/>
          </ac:spMkLst>
        </pc:spChg>
        <pc:spChg chg="add">
          <ac:chgData name="MORENO, CAROLINA" userId="S::cmoreno@yonkerspublicschools.org::ad0610cb-06d6-468b-88ab-22d77e99103a" providerId="AD" clId="Web-{891B1054-F4B6-491A-B41C-4B361748121D}" dt="2020-10-07T19:19:34.914" v="3153"/>
          <ac:spMkLst>
            <pc:docMk/>
            <pc:sldMk cId="3229207224" sldId="311"/>
            <ac:spMk id="8" creationId="{E9BA134F-37B6-498A-B46D-040B86E5DA35}"/>
          </ac:spMkLst>
        </pc:spChg>
        <pc:spChg chg="add del">
          <ac:chgData name="MORENO, CAROLINA" userId="S::cmoreno@yonkerspublicschools.org::ad0610cb-06d6-468b-88ab-22d77e99103a" providerId="AD" clId="Web-{891B1054-F4B6-491A-B41C-4B361748121D}" dt="2020-10-07T19:19:21.242" v="3150"/>
          <ac:spMkLst>
            <pc:docMk/>
            <pc:sldMk cId="3229207224" sldId="311"/>
            <ac:spMk id="9" creationId="{13BCCAE5-A35B-4B66-A4A7-E23C34A403A4}"/>
          </ac:spMkLst>
        </pc:spChg>
        <pc:spChg chg="add">
          <ac:chgData name="MORENO, CAROLINA" userId="S::cmoreno@yonkerspublicschools.org::ad0610cb-06d6-468b-88ab-22d77e99103a" providerId="AD" clId="Web-{891B1054-F4B6-491A-B41C-4B361748121D}" dt="2020-10-07T19:19:34.914" v="3153"/>
          <ac:spMkLst>
            <pc:docMk/>
            <pc:sldMk cId="3229207224" sldId="311"/>
            <ac:spMk id="10" creationId="{2BFE3F30-11E0-4842-8523-7222538C8293}"/>
          </ac:spMkLst>
        </pc:spChg>
        <pc:spChg chg="add del">
          <ac:chgData name="MORENO, CAROLINA" userId="S::cmoreno@yonkerspublicschools.org::ad0610cb-06d6-468b-88ab-22d77e99103a" providerId="AD" clId="Web-{891B1054-F4B6-491A-B41C-4B361748121D}" dt="2020-10-07T19:19:21.242" v="3150"/>
          <ac:spMkLst>
            <pc:docMk/>
            <pc:sldMk cId="3229207224" sldId="311"/>
            <ac:spMk id="13" creationId="{FEC9799F-A0B8-45B9-8164-71F2838922CE}"/>
          </ac:spMkLst>
        </pc:spChg>
        <pc:picChg chg="add mod ord">
          <ac:chgData name="MORENO, CAROLINA" userId="S::cmoreno@yonkerspublicschools.org::ad0610cb-06d6-468b-88ab-22d77e99103a" providerId="AD" clId="Web-{891B1054-F4B6-491A-B41C-4B361748121D}" dt="2020-10-07T19:19:34.914" v="3153"/>
          <ac:picMkLst>
            <pc:docMk/>
            <pc:sldMk cId="3229207224" sldId="311"/>
            <ac:picMk id="4" creationId="{3E230F2A-453C-495D-8A31-17900F4B60F3}"/>
          </ac:picMkLst>
        </pc:picChg>
        <pc:cxnChg chg="add del">
          <ac:chgData name="MORENO, CAROLINA" userId="S::cmoreno@yonkerspublicschools.org::ad0610cb-06d6-468b-88ab-22d77e99103a" providerId="AD" clId="Web-{891B1054-F4B6-491A-B41C-4B361748121D}" dt="2020-10-07T19:19:34.899" v="3152"/>
          <ac:cxnSpMkLst>
            <pc:docMk/>
            <pc:sldMk cId="3229207224" sldId="311"/>
            <ac:cxnSpMk id="7" creationId="{055CEADF-09EA-423C-8C45-F94AF44D5AF0}"/>
          </ac:cxnSpMkLst>
        </pc:cxnChg>
        <pc:cxnChg chg="add del">
          <ac:chgData name="MORENO, CAROLINA" userId="S::cmoreno@yonkerspublicschools.org::ad0610cb-06d6-468b-88ab-22d77e99103a" providerId="AD" clId="Web-{891B1054-F4B6-491A-B41C-4B361748121D}" dt="2020-10-07T19:19:21.242" v="3150"/>
          <ac:cxnSpMkLst>
            <pc:docMk/>
            <pc:sldMk cId="3229207224" sldId="311"/>
            <ac:cxnSpMk id="11" creationId="{6987BDFB-DE64-4B56-B44F-45FAE19FA94E}"/>
          </ac:cxnSpMkLst>
        </pc:cxnChg>
        <pc:cxnChg chg="add">
          <ac:chgData name="MORENO, CAROLINA" userId="S::cmoreno@yonkerspublicschools.org::ad0610cb-06d6-468b-88ab-22d77e99103a" providerId="AD" clId="Web-{891B1054-F4B6-491A-B41C-4B361748121D}" dt="2020-10-07T19:19:34.914" v="3153"/>
          <ac:cxnSpMkLst>
            <pc:docMk/>
            <pc:sldMk cId="3229207224" sldId="311"/>
            <ac:cxnSpMk id="12" creationId="{67E7D319-545A-41CD-95DF-4DE4FA8A46B1}"/>
          </ac:cxnSpMkLst>
        </pc:cxnChg>
      </pc:sldChg>
      <pc:sldChg chg="addSp delSp modSp new mod modTransition setBg">
        <pc:chgData name="MORENO, CAROLINA" userId="S::cmoreno@yonkerspublicschools.org::ad0610cb-06d6-468b-88ab-22d77e99103a" providerId="AD" clId="Web-{891B1054-F4B6-491A-B41C-4B361748121D}" dt="2020-10-07T20:10:40.366" v="3253"/>
        <pc:sldMkLst>
          <pc:docMk/>
          <pc:sldMk cId="55445652" sldId="312"/>
        </pc:sldMkLst>
        <pc:spChg chg="mod">
          <ac:chgData name="MORENO, CAROLINA" userId="S::cmoreno@yonkerspublicschools.org::ad0610cb-06d6-468b-88ab-22d77e99103a" providerId="AD" clId="Web-{891B1054-F4B6-491A-B41C-4B361748121D}" dt="2020-10-07T19:53:49.289" v="3236"/>
          <ac:spMkLst>
            <pc:docMk/>
            <pc:sldMk cId="55445652" sldId="312"/>
            <ac:spMk id="2" creationId="{42ADA448-79DA-4B90-ABE5-488AC6E3D5B8}"/>
          </ac:spMkLst>
        </pc:spChg>
        <pc:spChg chg="del mod">
          <ac:chgData name="MORENO, CAROLINA" userId="S::cmoreno@yonkerspublicschools.org::ad0610cb-06d6-468b-88ab-22d77e99103a" providerId="AD" clId="Web-{891B1054-F4B6-491A-B41C-4B361748121D}" dt="2020-10-07T19:53:49.289" v="3236"/>
          <ac:spMkLst>
            <pc:docMk/>
            <pc:sldMk cId="55445652" sldId="312"/>
            <ac:spMk id="3" creationId="{9297C225-FB7A-491B-A0C8-19D5AB91EEE1}"/>
          </ac:spMkLst>
        </pc:spChg>
        <pc:spChg chg="add del">
          <ac:chgData name="MORENO, CAROLINA" userId="S::cmoreno@yonkerspublicschools.org::ad0610cb-06d6-468b-88ab-22d77e99103a" providerId="AD" clId="Web-{891B1054-F4B6-491A-B41C-4B361748121D}" dt="2020-10-07T19:53:49.289" v="3236"/>
          <ac:spMkLst>
            <pc:docMk/>
            <pc:sldMk cId="55445652" sldId="312"/>
            <ac:spMk id="8" creationId="{3741B58E-3B65-4A01-A276-975AB2CF8A08}"/>
          </ac:spMkLst>
        </pc:spChg>
        <pc:spChg chg="add del">
          <ac:chgData name="MORENO, CAROLINA" userId="S::cmoreno@yonkerspublicschools.org::ad0610cb-06d6-468b-88ab-22d77e99103a" providerId="AD" clId="Web-{891B1054-F4B6-491A-B41C-4B361748121D}" dt="2020-10-07T19:53:49.289" v="3236"/>
          <ac:spMkLst>
            <pc:docMk/>
            <pc:sldMk cId="55445652" sldId="312"/>
            <ac:spMk id="10" creationId="{7AAC67C3-831B-4AB1-A259-DFB839CAFAFC}"/>
          </ac:spMkLst>
        </pc:spChg>
        <pc:spChg chg="add">
          <ac:chgData name="MORENO, CAROLINA" userId="S::cmoreno@yonkerspublicschools.org::ad0610cb-06d6-468b-88ab-22d77e99103a" providerId="AD" clId="Web-{891B1054-F4B6-491A-B41C-4B361748121D}" dt="2020-10-07T19:53:49.289" v="3236"/>
          <ac:spMkLst>
            <pc:docMk/>
            <pc:sldMk cId="55445652" sldId="312"/>
            <ac:spMk id="16" creationId="{EE1530B0-6F96-46C0-8B3E-3215CB756BE4}"/>
          </ac:spMkLst>
        </pc:spChg>
        <pc:spChg chg="add">
          <ac:chgData name="MORENO, CAROLINA" userId="S::cmoreno@yonkerspublicschools.org::ad0610cb-06d6-468b-88ab-22d77e99103a" providerId="AD" clId="Web-{891B1054-F4B6-491A-B41C-4B361748121D}" dt="2020-10-07T19:53:49.289" v="3236"/>
          <ac:spMkLst>
            <pc:docMk/>
            <pc:sldMk cId="55445652" sldId="312"/>
            <ac:spMk id="18" creationId="{754910CF-1B56-45D3-960A-E89F7B3B9131}"/>
          </ac:spMkLst>
        </pc:spChg>
        <pc:graphicFrameChg chg="add">
          <ac:chgData name="MORENO, CAROLINA" userId="S::cmoreno@yonkerspublicschools.org::ad0610cb-06d6-468b-88ab-22d77e99103a" providerId="AD" clId="Web-{891B1054-F4B6-491A-B41C-4B361748121D}" dt="2020-10-07T19:53:49.289" v="3236"/>
          <ac:graphicFrameMkLst>
            <pc:docMk/>
            <pc:sldMk cId="55445652" sldId="312"/>
            <ac:graphicFrameMk id="12" creationId="{63DF3232-C6FB-4431-8188-831D7C9230D1}"/>
          </ac:graphicFrameMkLst>
        </pc:graphicFrameChg>
      </pc:sldChg>
      <pc:sldChg chg="addSp delSp modSp new modTransition">
        <pc:chgData name="MORENO, CAROLINA" userId="S::cmoreno@yonkerspublicschools.org::ad0610cb-06d6-468b-88ab-22d77e99103a" providerId="AD" clId="Web-{891B1054-F4B6-491A-B41C-4B361748121D}" dt="2020-10-07T20:10:51.085" v="3254"/>
        <pc:sldMkLst>
          <pc:docMk/>
          <pc:sldMk cId="1775026046" sldId="313"/>
        </pc:sldMkLst>
        <pc:spChg chg="mod">
          <ac:chgData name="MORENO, CAROLINA" userId="S::cmoreno@yonkerspublicschools.org::ad0610cb-06d6-468b-88ab-22d77e99103a" providerId="AD" clId="Web-{891B1054-F4B6-491A-B41C-4B361748121D}" dt="2020-10-07T18:37:51.700" v="1685" actId="20577"/>
          <ac:spMkLst>
            <pc:docMk/>
            <pc:sldMk cId="1775026046" sldId="313"/>
            <ac:spMk id="2" creationId="{4EF8FFD4-C16E-4000-B838-6DB450B6BF3B}"/>
          </ac:spMkLst>
        </pc:spChg>
        <pc:spChg chg="del mod">
          <ac:chgData name="MORENO, CAROLINA" userId="S::cmoreno@yonkerspublicschools.org::ad0610cb-06d6-468b-88ab-22d77e99103a" providerId="AD" clId="Web-{891B1054-F4B6-491A-B41C-4B361748121D}" dt="2020-10-07T19:37:42.152" v="3206"/>
          <ac:spMkLst>
            <pc:docMk/>
            <pc:sldMk cId="1775026046" sldId="313"/>
            <ac:spMk id="3" creationId="{363B9B16-4410-412D-9A56-1AA492BF1D70}"/>
          </ac:spMkLst>
        </pc:spChg>
        <pc:graphicFrameChg chg="add">
          <ac:chgData name="MORENO, CAROLINA" userId="S::cmoreno@yonkerspublicschools.org::ad0610cb-06d6-468b-88ab-22d77e99103a" providerId="AD" clId="Web-{891B1054-F4B6-491A-B41C-4B361748121D}" dt="2020-10-07T19:37:42.152" v="3206"/>
          <ac:graphicFrameMkLst>
            <pc:docMk/>
            <pc:sldMk cId="1775026046" sldId="313"/>
            <ac:graphicFrameMk id="5" creationId="{ADD7EAF7-36F6-4719-9453-3EE0EB22A31A}"/>
          </ac:graphicFrameMkLst>
        </pc:graphicFrameChg>
      </pc:sldChg>
      <pc:sldChg chg="addSp delSp modSp new mod modTransition setBg">
        <pc:chgData name="MORENO, CAROLINA" userId="S::cmoreno@yonkerspublicschools.org::ad0610cb-06d6-468b-88ab-22d77e99103a" providerId="AD" clId="Web-{891B1054-F4B6-491A-B41C-4B361748121D}" dt="2020-10-07T20:10:56.632" v="3255"/>
        <pc:sldMkLst>
          <pc:docMk/>
          <pc:sldMk cId="3563042766" sldId="314"/>
        </pc:sldMkLst>
        <pc:spChg chg="mod">
          <ac:chgData name="MORENO, CAROLINA" userId="S::cmoreno@yonkerspublicschools.org::ad0610cb-06d6-468b-88ab-22d77e99103a" providerId="AD" clId="Web-{891B1054-F4B6-491A-B41C-4B361748121D}" dt="2020-10-07T19:38:27.952" v="3207"/>
          <ac:spMkLst>
            <pc:docMk/>
            <pc:sldMk cId="3563042766" sldId="314"/>
            <ac:spMk id="2" creationId="{223831E6-2090-42C2-970A-CB6678D1C8C9}"/>
          </ac:spMkLst>
        </pc:spChg>
        <pc:spChg chg="del mod">
          <ac:chgData name="MORENO, CAROLINA" userId="S::cmoreno@yonkerspublicschools.org::ad0610cb-06d6-468b-88ab-22d77e99103a" providerId="AD" clId="Web-{891B1054-F4B6-491A-B41C-4B361748121D}" dt="2020-10-07T19:38:27.952" v="3207"/>
          <ac:spMkLst>
            <pc:docMk/>
            <pc:sldMk cId="3563042766" sldId="314"/>
            <ac:spMk id="3" creationId="{A3458F91-E781-473C-8E34-736E84517B5B}"/>
          </ac:spMkLst>
        </pc:spChg>
        <pc:spChg chg="add">
          <ac:chgData name="MORENO, CAROLINA" userId="S::cmoreno@yonkerspublicschools.org::ad0610cb-06d6-468b-88ab-22d77e99103a" providerId="AD" clId="Web-{891B1054-F4B6-491A-B41C-4B361748121D}" dt="2020-10-07T19:38:27.952" v="3207"/>
          <ac:spMkLst>
            <pc:docMk/>
            <pc:sldMk cId="3563042766" sldId="314"/>
            <ac:spMk id="9" creationId="{EE1530B0-6F96-46C0-8B3E-3215CB756BE4}"/>
          </ac:spMkLst>
        </pc:spChg>
        <pc:spChg chg="add">
          <ac:chgData name="MORENO, CAROLINA" userId="S::cmoreno@yonkerspublicschools.org::ad0610cb-06d6-468b-88ab-22d77e99103a" providerId="AD" clId="Web-{891B1054-F4B6-491A-B41C-4B361748121D}" dt="2020-10-07T19:38:27.952" v="3207"/>
          <ac:spMkLst>
            <pc:docMk/>
            <pc:sldMk cId="3563042766" sldId="314"/>
            <ac:spMk id="11" creationId="{754910CF-1B56-45D3-960A-E89F7B3B9131}"/>
          </ac:spMkLst>
        </pc:spChg>
        <pc:graphicFrameChg chg="add">
          <ac:chgData name="MORENO, CAROLINA" userId="S::cmoreno@yonkerspublicschools.org::ad0610cb-06d6-468b-88ab-22d77e99103a" providerId="AD" clId="Web-{891B1054-F4B6-491A-B41C-4B361748121D}" dt="2020-10-07T19:38:27.952" v="3207"/>
          <ac:graphicFrameMkLst>
            <pc:docMk/>
            <pc:sldMk cId="3563042766" sldId="314"/>
            <ac:graphicFrameMk id="5" creationId="{48ADAEDF-4495-4BD2-8B0E-8052534265FE}"/>
          </ac:graphicFrameMkLst>
        </pc:graphicFrameChg>
      </pc:sldChg>
      <pc:sldChg chg="addSp delSp modSp new mod modTransition setBg">
        <pc:chgData name="MORENO, CAROLINA" userId="S::cmoreno@yonkerspublicschools.org::ad0610cb-06d6-468b-88ab-22d77e99103a" providerId="AD" clId="Web-{891B1054-F4B6-491A-B41C-4B361748121D}" dt="2020-10-07T20:11:03.851" v="3256"/>
        <pc:sldMkLst>
          <pc:docMk/>
          <pc:sldMk cId="4110341779" sldId="315"/>
        </pc:sldMkLst>
        <pc:spChg chg="mod">
          <ac:chgData name="MORENO, CAROLINA" userId="S::cmoreno@yonkerspublicschools.org::ad0610cb-06d6-468b-88ab-22d77e99103a" providerId="AD" clId="Web-{891B1054-F4B6-491A-B41C-4B361748121D}" dt="2020-10-07T19:56:12.688" v="3239"/>
          <ac:spMkLst>
            <pc:docMk/>
            <pc:sldMk cId="4110341779" sldId="315"/>
            <ac:spMk id="2" creationId="{4281DB56-0EF3-49BA-883C-C35FB984D93C}"/>
          </ac:spMkLst>
        </pc:spChg>
        <pc:spChg chg="mod">
          <ac:chgData name="MORENO, CAROLINA" userId="S::cmoreno@yonkerspublicschools.org::ad0610cb-06d6-468b-88ab-22d77e99103a" providerId="AD" clId="Web-{891B1054-F4B6-491A-B41C-4B361748121D}" dt="2020-10-07T19:56:12.688" v="3239"/>
          <ac:spMkLst>
            <pc:docMk/>
            <pc:sldMk cId="4110341779" sldId="315"/>
            <ac:spMk id="3" creationId="{ED2F2E53-08E4-4A56-B44C-634718299A54}"/>
          </ac:spMkLst>
        </pc:spChg>
        <pc:spChg chg="add">
          <ac:chgData name="MORENO, CAROLINA" userId="S::cmoreno@yonkerspublicschools.org::ad0610cb-06d6-468b-88ab-22d77e99103a" providerId="AD" clId="Web-{891B1054-F4B6-491A-B41C-4B361748121D}" dt="2020-10-07T19:56:12.688" v="3239"/>
          <ac:spMkLst>
            <pc:docMk/>
            <pc:sldMk cId="4110341779" sldId="315"/>
            <ac:spMk id="5" creationId="{C843AFC8-D8D0-4784-B08C-6324FA88E6DD}"/>
          </ac:spMkLst>
        </pc:spChg>
        <pc:spChg chg="add">
          <ac:chgData name="MORENO, CAROLINA" userId="S::cmoreno@yonkerspublicschools.org::ad0610cb-06d6-468b-88ab-22d77e99103a" providerId="AD" clId="Web-{891B1054-F4B6-491A-B41C-4B361748121D}" dt="2020-10-07T19:56:12.688" v="3239"/>
          <ac:spMkLst>
            <pc:docMk/>
            <pc:sldMk cId="4110341779" sldId="315"/>
            <ac:spMk id="6" creationId="{854B1A56-8AFB-4D4F-8D98-1E832D6FFE67}"/>
          </ac:spMkLst>
        </pc:spChg>
        <pc:spChg chg="add del">
          <ac:chgData name="MORENO, CAROLINA" userId="S::cmoreno@yonkerspublicschools.org::ad0610cb-06d6-468b-88ab-22d77e99103a" providerId="AD" clId="Web-{891B1054-F4B6-491A-B41C-4B361748121D}" dt="2020-10-07T19:56:12.673" v="3238"/>
          <ac:spMkLst>
            <pc:docMk/>
            <pc:sldMk cId="4110341779" sldId="315"/>
            <ac:spMk id="8" creationId="{F5FE1B2C-7BC1-4AE2-9A50-2A4A70A9D6A1}"/>
          </ac:spMkLst>
        </pc:spChg>
        <pc:spChg chg="add del">
          <ac:chgData name="MORENO, CAROLINA" userId="S::cmoreno@yonkerspublicschools.org::ad0610cb-06d6-468b-88ab-22d77e99103a" providerId="AD" clId="Web-{891B1054-F4B6-491A-B41C-4B361748121D}" dt="2020-10-07T19:56:12.673" v="3238"/>
          <ac:spMkLst>
            <pc:docMk/>
            <pc:sldMk cId="4110341779" sldId="315"/>
            <ac:spMk id="10" creationId="{97E8244A-2C81-4C0E-A929-3EC8EFF35564}"/>
          </ac:spMkLst>
        </pc:spChg>
        <pc:cxnChg chg="add del">
          <ac:chgData name="MORENO, CAROLINA" userId="S::cmoreno@yonkerspublicschools.org::ad0610cb-06d6-468b-88ab-22d77e99103a" providerId="AD" clId="Web-{891B1054-F4B6-491A-B41C-4B361748121D}" dt="2020-10-07T19:56:12.673" v="3238"/>
          <ac:cxnSpMkLst>
            <pc:docMk/>
            <pc:sldMk cId="4110341779" sldId="315"/>
            <ac:cxnSpMk id="12" creationId="{02CC3441-26B3-4381-B3DF-8AE3C288BC0D}"/>
          </ac:cxnSpMkLst>
        </pc:cxnChg>
      </pc:sldChg>
      <pc:sldChg chg="modSp new modTransition">
        <pc:chgData name="MORENO, CAROLINA" userId="S::cmoreno@yonkerspublicschools.org::ad0610cb-06d6-468b-88ab-22d77e99103a" providerId="AD" clId="Web-{891B1054-F4B6-491A-B41C-4B361748121D}" dt="2020-10-07T20:12:59.952" v="3269"/>
        <pc:sldMkLst>
          <pc:docMk/>
          <pc:sldMk cId="811454579" sldId="316"/>
        </pc:sldMkLst>
        <pc:spChg chg="mod">
          <ac:chgData name="MORENO, CAROLINA" userId="S::cmoreno@yonkerspublicschools.org::ad0610cb-06d6-468b-88ab-22d77e99103a" providerId="AD" clId="Web-{891B1054-F4B6-491A-B41C-4B361748121D}" dt="2020-10-07T19:00:00.906" v="2431" actId="20577"/>
          <ac:spMkLst>
            <pc:docMk/>
            <pc:sldMk cId="811454579" sldId="316"/>
            <ac:spMk id="2" creationId="{9436C0D6-031B-4375-9220-8FAE4EEC3142}"/>
          </ac:spMkLst>
        </pc:spChg>
        <pc:spChg chg="mod">
          <ac:chgData name="MORENO, CAROLINA" userId="S::cmoreno@yonkerspublicschools.org::ad0610cb-06d6-468b-88ab-22d77e99103a" providerId="AD" clId="Web-{891B1054-F4B6-491A-B41C-4B361748121D}" dt="2020-10-07T19:09:07.955" v="3101" actId="20577"/>
          <ac:spMkLst>
            <pc:docMk/>
            <pc:sldMk cId="811454579" sldId="316"/>
            <ac:spMk id="3" creationId="{85C3BDEC-81A7-423F-A0E2-1BFB6CD22F90}"/>
          </ac:spMkLst>
        </pc:spChg>
      </pc:sldChg>
    </pc:docChg>
  </pc:docChgLst>
  <pc:docChgLst>
    <pc:chgData name="MORENO, CAROLINA" userId="S::cmoreno@yonkerspublicschools.org::ad0610cb-06d6-468b-88ab-22d77e99103a" providerId="AD" clId="Web-{2F0D8365-EDD3-94A2-AEFD-DA4FD39406B8}"/>
    <pc:docChg chg="modSld sldOrd">
      <pc:chgData name="MORENO, CAROLINA" userId="S::cmoreno@yonkerspublicschools.org::ad0610cb-06d6-468b-88ab-22d77e99103a" providerId="AD" clId="Web-{2F0D8365-EDD3-94A2-AEFD-DA4FD39406B8}" dt="2020-10-07T23:57:22.176" v="11" actId="20577"/>
      <pc:docMkLst>
        <pc:docMk/>
      </pc:docMkLst>
      <pc:sldChg chg="modSp ord">
        <pc:chgData name="MORENO, CAROLINA" userId="S::cmoreno@yonkerspublicschools.org::ad0610cb-06d6-468b-88ab-22d77e99103a" providerId="AD" clId="Web-{2F0D8365-EDD3-94A2-AEFD-DA4FD39406B8}" dt="2020-10-07T23:57:22.161" v="10" actId="20577"/>
        <pc:sldMkLst>
          <pc:docMk/>
          <pc:sldMk cId="811454579" sldId="316"/>
        </pc:sldMkLst>
        <pc:spChg chg="mod">
          <ac:chgData name="MORENO, CAROLINA" userId="S::cmoreno@yonkerspublicschools.org::ad0610cb-06d6-468b-88ab-22d77e99103a" providerId="AD" clId="Web-{2F0D8365-EDD3-94A2-AEFD-DA4FD39406B8}" dt="2020-10-07T23:57:22.161" v="10" actId="20577"/>
          <ac:spMkLst>
            <pc:docMk/>
            <pc:sldMk cId="811454579" sldId="316"/>
            <ac:spMk id="3" creationId="{85C3BDEC-81A7-423F-A0E2-1BFB6CD22F9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E5E3A-C000-406D-B553-C6C8B289E92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2E3AD288-5F7E-4610-A630-8D9EE7B259BB}">
      <dgm:prSet/>
      <dgm:spPr/>
      <dgm:t>
        <a:bodyPr/>
        <a:lstStyle/>
        <a:p>
          <a:r>
            <a:rPr lang="en-US"/>
            <a:t>Eureka Math/EngageNY</a:t>
          </a:r>
        </a:p>
      </dgm:t>
    </dgm:pt>
    <dgm:pt modelId="{B1DA2206-A04F-426B-BDCB-C887BFFD55C9}" type="parTrans" cxnId="{C437FE93-B526-464E-97F4-7A8BA32FE7ED}">
      <dgm:prSet/>
      <dgm:spPr/>
      <dgm:t>
        <a:bodyPr/>
        <a:lstStyle/>
        <a:p>
          <a:endParaRPr lang="en-US"/>
        </a:p>
      </dgm:t>
    </dgm:pt>
    <dgm:pt modelId="{91523D6C-7B70-4F00-8C99-530BE5D94BE9}" type="sibTrans" cxnId="{C437FE93-B526-464E-97F4-7A8BA32FE7ED}">
      <dgm:prSet/>
      <dgm:spPr/>
      <dgm:t>
        <a:bodyPr/>
        <a:lstStyle/>
        <a:p>
          <a:endParaRPr lang="en-US"/>
        </a:p>
      </dgm:t>
    </dgm:pt>
    <dgm:pt modelId="{4EAAAA57-9024-4FBE-8912-7370FA862124}">
      <dgm:prSet/>
      <dgm:spPr/>
      <dgm:t>
        <a:bodyPr/>
        <a:lstStyle/>
        <a:p>
          <a:r>
            <a:rPr lang="en-US"/>
            <a:t>Datamate</a:t>
          </a:r>
        </a:p>
      </dgm:t>
    </dgm:pt>
    <dgm:pt modelId="{EFA24680-B622-46F3-8A8D-8A47C1F0218F}" type="parTrans" cxnId="{9619FBA6-31C3-468C-BDC1-F1E22FE865C6}">
      <dgm:prSet/>
      <dgm:spPr/>
      <dgm:t>
        <a:bodyPr/>
        <a:lstStyle/>
        <a:p>
          <a:endParaRPr lang="en-US"/>
        </a:p>
      </dgm:t>
    </dgm:pt>
    <dgm:pt modelId="{63A5D46B-7C4E-4921-8EFF-ABD1E58D5914}" type="sibTrans" cxnId="{9619FBA6-31C3-468C-BDC1-F1E22FE865C6}">
      <dgm:prSet/>
      <dgm:spPr/>
      <dgm:t>
        <a:bodyPr/>
        <a:lstStyle/>
        <a:p>
          <a:endParaRPr lang="en-US"/>
        </a:p>
      </dgm:t>
    </dgm:pt>
    <dgm:pt modelId="{2FEE6493-F322-4E22-839C-9B2E5A5C6616}">
      <dgm:prSet/>
      <dgm:spPr/>
      <dgm:t>
        <a:bodyPr/>
        <a:lstStyle/>
        <a:p>
          <a:r>
            <a:rPr lang="en-US"/>
            <a:t>Clever apps including but not limited to sumdog/brainpop/splashlearn/xtramath</a:t>
          </a:r>
        </a:p>
      </dgm:t>
    </dgm:pt>
    <dgm:pt modelId="{60A98CA7-930E-468E-903B-7FCA2F2803F2}" type="parTrans" cxnId="{E75070D2-446D-498A-93F3-5B1F505786FA}">
      <dgm:prSet/>
      <dgm:spPr/>
      <dgm:t>
        <a:bodyPr/>
        <a:lstStyle/>
        <a:p>
          <a:endParaRPr lang="en-US"/>
        </a:p>
      </dgm:t>
    </dgm:pt>
    <dgm:pt modelId="{8FBC8DE6-510D-4009-8765-EBCB65592AC9}" type="sibTrans" cxnId="{E75070D2-446D-498A-93F3-5B1F505786FA}">
      <dgm:prSet/>
      <dgm:spPr/>
      <dgm:t>
        <a:bodyPr/>
        <a:lstStyle/>
        <a:p>
          <a:endParaRPr lang="en-US"/>
        </a:p>
      </dgm:t>
    </dgm:pt>
    <dgm:pt modelId="{0F83D07F-9A87-4337-8124-A5F9EC90DFE5}" type="pres">
      <dgm:prSet presAssocID="{D28E5E3A-C000-406D-B553-C6C8B289E92F}" presName="vert0" presStyleCnt="0">
        <dgm:presLayoutVars>
          <dgm:dir/>
          <dgm:animOne val="branch"/>
          <dgm:animLvl val="lvl"/>
        </dgm:presLayoutVars>
      </dgm:prSet>
      <dgm:spPr/>
    </dgm:pt>
    <dgm:pt modelId="{C98C3B98-AC26-4644-AACE-C67469499F70}" type="pres">
      <dgm:prSet presAssocID="{2E3AD288-5F7E-4610-A630-8D9EE7B259BB}" presName="thickLine" presStyleLbl="alignNode1" presStyleIdx="0" presStyleCnt="3"/>
      <dgm:spPr/>
    </dgm:pt>
    <dgm:pt modelId="{EC725853-C673-4A9A-A7F2-35650FA65684}" type="pres">
      <dgm:prSet presAssocID="{2E3AD288-5F7E-4610-A630-8D9EE7B259BB}" presName="horz1" presStyleCnt="0"/>
      <dgm:spPr/>
    </dgm:pt>
    <dgm:pt modelId="{32008C2B-C8BD-444B-94DD-B8EB5DAC0FA2}" type="pres">
      <dgm:prSet presAssocID="{2E3AD288-5F7E-4610-A630-8D9EE7B259BB}" presName="tx1" presStyleLbl="revTx" presStyleIdx="0" presStyleCnt="3"/>
      <dgm:spPr/>
    </dgm:pt>
    <dgm:pt modelId="{6F3F02B6-6FFB-45BA-9153-E59B854ADB03}" type="pres">
      <dgm:prSet presAssocID="{2E3AD288-5F7E-4610-A630-8D9EE7B259BB}" presName="vert1" presStyleCnt="0"/>
      <dgm:spPr/>
    </dgm:pt>
    <dgm:pt modelId="{CB2CEEB5-2964-40EF-B565-AFF3F1F8FDE3}" type="pres">
      <dgm:prSet presAssocID="{4EAAAA57-9024-4FBE-8912-7370FA862124}" presName="thickLine" presStyleLbl="alignNode1" presStyleIdx="1" presStyleCnt="3"/>
      <dgm:spPr/>
    </dgm:pt>
    <dgm:pt modelId="{A3D0243A-F472-4D39-B83A-94715294C9F4}" type="pres">
      <dgm:prSet presAssocID="{4EAAAA57-9024-4FBE-8912-7370FA862124}" presName="horz1" presStyleCnt="0"/>
      <dgm:spPr/>
    </dgm:pt>
    <dgm:pt modelId="{DBABF55E-DE9E-4F3C-9727-5F7248DF2298}" type="pres">
      <dgm:prSet presAssocID="{4EAAAA57-9024-4FBE-8912-7370FA862124}" presName="tx1" presStyleLbl="revTx" presStyleIdx="1" presStyleCnt="3"/>
      <dgm:spPr/>
    </dgm:pt>
    <dgm:pt modelId="{F4E8022C-616B-413E-8D5F-AB9CA4A88A0B}" type="pres">
      <dgm:prSet presAssocID="{4EAAAA57-9024-4FBE-8912-7370FA862124}" presName="vert1" presStyleCnt="0"/>
      <dgm:spPr/>
    </dgm:pt>
    <dgm:pt modelId="{103854FE-4369-46ED-B0F4-EEDD818AB4B8}" type="pres">
      <dgm:prSet presAssocID="{2FEE6493-F322-4E22-839C-9B2E5A5C6616}" presName="thickLine" presStyleLbl="alignNode1" presStyleIdx="2" presStyleCnt="3"/>
      <dgm:spPr/>
    </dgm:pt>
    <dgm:pt modelId="{E7235D36-94FB-4084-85DB-484B61B90DA5}" type="pres">
      <dgm:prSet presAssocID="{2FEE6493-F322-4E22-839C-9B2E5A5C6616}" presName="horz1" presStyleCnt="0"/>
      <dgm:spPr/>
    </dgm:pt>
    <dgm:pt modelId="{88BB48FD-A569-41DB-B4BD-D91F073D3582}" type="pres">
      <dgm:prSet presAssocID="{2FEE6493-F322-4E22-839C-9B2E5A5C6616}" presName="tx1" presStyleLbl="revTx" presStyleIdx="2" presStyleCnt="3"/>
      <dgm:spPr/>
    </dgm:pt>
    <dgm:pt modelId="{CAB1A642-FEF3-469E-A365-2B06546DF7E1}" type="pres">
      <dgm:prSet presAssocID="{2FEE6493-F322-4E22-839C-9B2E5A5C6616}" presName="vert1" presStyleCnt="0"/>
      <dgm:spPr/>
    </dgm:pt>
  </dgm:ptLst>
  <dgm:cxnLst>
    <dgm:cxn modelId="{21528806-CF33-49AA-B951-8EC71CAB0BC3}" type="presOf" srcId="{2FEE6493-F322-4E22-839C-9B2E5A5C6616}" destId="{88BB48FD-A569-41DB-B4BD-D91F073D3582}" srcOrd="0" destOrd="0" presId="urn:microsoft.com/office/officeart/2008/layout/LinedList"/>
    <dgm:cxn modelId="{0D65E324-B7A4-46F6-9661-C227726057F1}" type="presOf" srcId="{D28E5E3A-C000-406D-B553-C6C8B289E92F}" destId="{0F83D07F-9A87-4337-8124-A5F9EC90DFE5}" srcOrd="0" destOrd="0" presId="urn:microsoft.com/office/officeart/2008/layout/LinedList"/>
    <dgm:cxn modelId="{6D61F669-43FB-46D7-84B0-169E7BEC0AD7}" type="presOf" srcId="{4EAAAA57-9024-4FBE-8912-7370FA862124}" destId="{DBABF55E-DE9E-4F3C-9727-5F7248DF2298}" srcOrd="0" destOrd="0" presId="urn:microsoft.com/office/officeart/2008/layout/LinedList"/>
    <dgm:cxn modelId="{7689C179-AB8B-4EDB-907B-AFF087D9393B}" type="presOf" srcId="{2E3AD288-5F7E-4610-A630-8D9EE7B259BB}" destId="{32008C2B-C8BD-444B-94DD-B8EB5DAC0FA2}" srcOrd="0" destOrd="0" presId="urn:microsoft.com/office/officeart/2008/layout/LinedList"/>
    <dgm:cxn modelId="{C437FE93-B526-464E-97F4-7A8BA32FE7ED}" srcId="{D28E5E3A-C000-406D-B553-C6C8B289E92F}" destId="{2E3AD288-5F7E-4610-A630-8D9EE7B259BB}" srcOrd="0" destOrd="0" parTransId="{B1DA2206-A04F-426B-BDCB-C887BFFD55C9}" sibTransId="{91523D6C-7B70-4F00-8C99-530BE5D94BE9}"/>
    <dgm:cxn modelId="{9619FBA6-31C3-468C-BDC1-F1E22FE865C6}" srcId="{D28E5E3A-C000-406D-B553-C6C8B289E92F}" destId="{4EAAAA57-9024-4FBE-8912-7370FA862124}" srcOrd="1" destOrd="0" parTransId="{EFA24680-B622-46F3-8A8D-8A47C1F0218F}" sibTransId="{63A5D46B-7C4E-4921-8EFF-ABD1E58D5914}"/>
    <dgm:cxn modelId="{E75070D2-446D-498A-93F3-5B1F505786FA}" srcId="{D28E5E3A-C000-406D-B553-C6C8B289E92F}" destId="{2FEE6493-F322-4E22-839C-9B2E5A5C6616}" srcOrd="2" destOrd="0" parTransId="{60A98CA7-930E-468E-903B-7FCA2F2803F2}" sibTransId="{8FBC8DE6-510D-4009-8765-EBCB65592AC9}"/>
    <dgm:cxn modelId="{4E3419B1-B0B8-4193-8BF6-1272FDEC81CE}" type="presParOf" srcId="{0F83D07F-9A87-4337-8124-A5F9EC90DFE5}" destId="{C98C3B98-AC26-4644-AACE-C67469499F70}" srcOrd="0" destOrd="0" presId="urn:microsoft.com/office/officeart/2008/layout/LinedList"/>
    <dgm:cxn modelId="{450F2587-8DC8-4504-A200-753D0A52AB60}" type="presParOf" srcId="{0F83D07F-9A87-4337-8124-A5F9EC90DFE5}" destId="{EC725853-C673-4A9A-A7F2-35650FA65684}" srcOrd="1" destOrd="0" presId="urn:microsoft.com/office/officeart/2008/layout/LinedList"/>
    <dgm:cxn modelId="{28BDB2CA-C801-42E3-8DB0-A81C122E7718}" type="presParOf" srcId="{EC725853-C673-4A9A-A7F2-35650FA65684}" destId="{32008C2B-C8BD-444B-94DD-B8EB5DAC0FA2}" srcOrd="0" destOrd="0" presId="urn:microsoft.com/office/officeart/2008/layout/LinedList"/>
    <dgm:cxn modelId="{37EFB04F-1337-4611-B173-8210291F9AB9}" type="presParOf" srcId="{EC725853-C673-4A9A-A7F2-35650FA65684}" destId="{6F3F02B6-6FFB-45BA-9153-E59B854ADB03}" srcOrd="1" destOrd="0" presId="urn:microsoft.com/office/officeart/2008/layout/LinedList"/>
    <dgm:cxn modelId="{36E9F4B0-85C0-439E-B2E2-04C68100AE5A}" type="presParOf" srcId="{0F83D07F-9A87-4337-8124-A5F9EC90DFE5}" destId="{CB2CEEB5-2964-40EF-B565-AFF3F1F8FDE3}" srcOrd="2" destOrd="0" presId="urn:microsoft.com/office/officeart/2008/layout/LinedList"/>
    <dgm:cxn modelId="{6D815BE0-235D-4699-A8D6-138418B8DB47}" type="presParOf" srcId="{0F83D07F-9A87-4337-8124-A5F9EC90DFE5}" destId="{A3D0243A-F472-4D39-B83A-94715294C9F4}" srcOrd="3" destOrd="0" presId="urn:microsoft.com/office/officeart/2008/layout/LinedList"/>
    <dgm:cxn modelId="{E789346B-A82E-49C0-9428-B93B4EBFA727}" type="presParOf" srcId="{A3D0243A-F472-4D39-B83A-94715294C9F4}" destId="{DBABF55E-DE9E-4F3C-9727-5F7248DF2298}" srcOrd="0" destOrd="0" presId="urn:microsoft.com/office/officeart/2008/layout/LinedList"/>
    <dgm:cxn modelId="{0938F9EB-8292-486E-AB6C-3455EBBA684D}" type="presParOf" srcId="{A3D0243A-F472-4D39-B83A-94715294C9F4}" destId="{F4E8022C-616B-413E-8D5F-AB9CA4A88A0B}" srcOrd="1" destOrd="0" presId="urn:microsoft.com/office/officeart/2008/layout/LinedList"/>
    <dgm:cxn modelId="{B82BB218-5EEB-4C0A-BF8E-275EFA11ADA3}" type="presParOf" srcId="{0F83D07F-9A87-4337-8124-A5F9EC90DFE5}" destId="{103854FE-4369-46ED-B0F4-EEDD818AB4B8}" srcOrd="4" destOrd="0" presId="urn:microsoft.com/office/officeart/2008/layout/LinedList"/>
    <dgm:cxn modelId="{170F2EEF-1DDC-4C2F-AB10-ABA036AE5609}" type="presParOf" srcId="{0F83D07F-9A87-4337-8124-A5F9EC90DFE5}" destId="{E7235D36-94FB-4084-85DB-484B61B90DA5}" srcOrd="5" destOrd="0" presId="urn:microsoft.com/office/officeart/2008/layout/LinedList"/>
    <dgm:cxn modelId="{9A1D6CD0-D311-457E-8C68-6B0173A9C166}" type="presParOf" srcId="{E7235D36-94FB-4084-85DB-484B61B90DA5}" destId="{88BB48FD-A569-41DB-B4BD-D91F073D3582}" srcOrd="0" destOrd="0" presId="urn:microsoft.com/office/officeart/2008/layout/LinedList"/>
    <dgm:cxn modelId="{8B96301A-77AF-4EDA-91BD-337BDC0EB8D1}" type="presParOf" srcId="{E7235D36-94FB-4084-85DB-484B61B90DA5}" destId="{CAB1A642-FEF3-469E-A365-2B06546DF7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228FE4-2C63-4FBF-83AA-AC31710A454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E50F662-E104-4FC1-8B17-5211CCC65752}">
      <dgm:prSet/>
      <dgm:spPr/>
      <dgm:t>
        <a:bodyPr/>
        <a:lstStyle/>
        <a:p>
          <a:pPr>
            <a:lnSpc>
              <a:spcPct val="100000"/>
            </a:lnSpc>
          </a:pPr>
          <a:r>
            <a:rPr lang="en-US"/>
            <a:t>Mystery Science</a:t>
          </a:r>
        </a:p>
      </dgm:t>
    </dgm:pt>
    <dgm:pt modelId="{E6DB54D4-2C37-408E-A479-097105114140}" type="parTrans" cxnId="{CF0B083E-435A-4B8F-B42E-648DBB5C1603}">
      <dgm:prSet/>
      <dgm:spPr/>
      <dgm:t>
        <a:bodyPr/>
        <a:lstStyle/>
        <a:p>
          <a:endParaRPr lang="en-US"/>
        </a:p>
      </dgm:t>
    </dgm:pt>
    <dgm:pt modelId="{436834A0-DAE4-4E01-A5E5-25DDE66C02DA}" type="sibTrans" cxnId="{CF0B083E-435A-4B8F-B42E-648DBB5C1603}">
      <dgm:prSet/>
      <dgm:spPr/>
      <dgm:t>
        <a:bodyPr/>
        <a:lstStyle/>
        <a:p>
          <a:endParaRPr lang="en-US"/>
        </a:p>
      </dgm:t>
    </dgm:pt>
    <dgm:pt modelId="{42C74644-CF10-4795-AB92-4A0AA563BC9A}">
      <dgm:prSet/>
      <dgm:spPr/>
      <dgm:t>
        <a:bodyPr/>
        <a:lstStyle/>
        <a:p>
          <a:pPr>
            <a:lnSpc>
              <a:spcPct val="100000"/>
            </a:lnSpc>
          </a:pPr>
          <a:r>
            <a:rPr lang="en-US"/>
            <a:t>Clever apps like brainpop</a:t>
          </a:r>
        </a:p>
      </dgm:t>
    </dgm:pt>
    <dgm:pt modelId="{8466654A-3190-47EA-8CFF-AFAB61F758F7}" type="parTrans" cxnId="{D889CB09-271E-4ABF-B8C9-CB1C280733B3}">
      <dgm:prSet/>
      <dgm:spPr/>
      <dgm:t>
        <a:bodyPr/>
        <a:lstStyle/>
        <a:p>
          <a:endParaRPr lang="en-US"/>
        </a:p>
      </dgm:t>
    </dgm:pt>
    <dgm:pt modelId="{58A4D03A-1876-4F0E-A4BC-A0E74833F2A9}" type="sibTrans" cxnId="{D889CB09-271E-4ABF-B8C9-CB1C280733B3}">
      <dgm:prSet/>
      <dgm:spPr/>
      <dgm:t>
        <a:bodyPr/>
        <a:lstStyle/>
        <a:p>
          <a:endParaRPr lang="en-US"/>
        </a:p>
      </dgm:t>
    </dgm:pt>
    <dgm:pt modelId="{79B50A19-7755-4743-A2DF-13CF64B1BF22}">
      <dgm:prSet/>
      <dgm:spPr/>
      <dgm:t>
        <a:bodyPr/>
        <a:lstStyle/>
        <a:p>
          <a:pPr>
            <a:lnSpc>
              <a:spcPct val="100000"/>
            </a:lnSpc>
          </a:pPr>
          <a:r>
            <a:rPr lang="en-US"/>
            <a:t>STEAM Challenges/projects</a:t>
          </a:r>
        </a:p>
      </dgm:t>
    </dgm:pt>
    <dgm:pt modelId="{F91278DF-45F1-4C38-B74F-73AC5DA6DE7C}" type="parTrans" cxnId="{98522132-CF47-4217-9953-E6BFD66D8BEB}">
      <dgm:prSet/>
      <dgm:spPr/>
      <dgm:t>
        <a:bodyPr/>
        <a:lstStyle/>
        <a:p>
          <a:endParaRPr lang="en-US"/>
        </a:p>
      </dgm:t>
    </dgm:pt>
    <dgm:pt modelId="{1D7EC66F-5C5B-4145-ABF1-631E31B86FB6}" type="sibTrans" cxnId="{98522132-CF47-4217-9953-E6BFD66D8BEB}">
      <dgm:prSet/>
      <dgm:spPr/>
      <dgm:t>
        <a:bodyPr/>
        <a:lstStyle/>
        <a:p>
          <a:endParaRPr lang="en-US"/>
        </a:p>
      </dgm:t>
    </dgm:pt>
    <dgm:pt modelId="{5899185D-E2AA-465E-AF52-E654369F572E}" type="pres">
      <dgm:prSet presAssocID="{C2228FE4-2C63-4FBF-83AA-AC31710A4545}" presName="root" presStyleCnt="0">
        <dgm:presLayoutVars>
          <dgm:dir/>
          <dgm:resizeHandles val="exact"/>
        </dgm:presLayoutVars>
      </dgm:prSet>
      <dgm:spPr/>
    </dgm:pt>
    <dgm:pt modelId="{7D9627AB-C903-4253-BCB8-A5D163560F46}" type="pres">
      <dgm:prSet presAssocID="{EE50F662-E104-4FC1-8B17-5211CCC65752}" presName="compNode" presStyleCnt="0"/>
      <dgm:spPr/>
    </dgm:pt>
    <dgm:pt modelId="{21CDB3EB-F37B-455C-B91F-654AFDA396E1}" type="pres">
      <dgm:prSet presAssocID="{EE50F662-E104-4FC1-8B17-5211CCC657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4CA2396B-AB84-4BEA-9300-79B1721BEC4B}" type="pres">
      <dgm:prSet presAssocID="{EE50F662-E104-4FC1-8B17-5211CCC65752}" presName="spaceRect" presStyleCnt="0"/>
      <dgm:spPr/>
    </dgm:pt>
    <dgm:pt modelId="{8F4BBF07-222F-4795-BACF-0CB287526E5B}" type="pres">
      <dgm:prSet presAssocID="{EE50F662-E104-4FC1-8B17-5211CCC65752}" presName="textRect" presStyleLbl="revTx" presStyleIdx="0" presStyleCnt="3">
        <dgm:presLayoutVars>
          <dgm:chMax val="1"/>
          <dgm:chPref val="1"/>
        </dgm:presLayoutVars>
      </dgm:prSet>
      <dgm:spPr/>
    </dgm:pt>
    <dgm:pt modelId="{7F997F7B-69F1-4DF5-8C24-F643036ADB93}" type="pres">
      <dgm:prSet presAssocID="{436834A0-DAE4-4E01-A5E5-25DDE66C02DA}" presName="sibTrans" presStyleCnt="0"/>
      <dgm:spPr/>
    </dgm:pt>
    <dgm:pt modelId="{D9E2CF18-27A5-42B4-BE88-4E8CAD21441B}" type="pres">
      <dgm:prSet presAssocID="{42C74644-CF10-4795-AB92-4A0AA563BC9A}" presName="compNode" presStyleCnt="0"/>
      <dgm:spPr/>
    </dgm:pt>
    <dgm:pt modelId="{AECB3CDB-EC49-42AD-8D4F-7B298D1ED23F}" type="pres">
      <dgm:prSet presAssocID="{42C74644-CF10-4795-AB92-4A0AA563BC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art Phone"/>
        </a:ext>
      </dgm:extLst>
    </dgm:pt>
    <dgm:pt modelId="{D089952D-6147-430C-BECC-E14658142E72}" type="pres">
      <dgm:prSet presAssocID="{42C74644-CF10-4795-AB92-4A0AA563BC9A}" presName="spaceRect" presStyleCnt="0"/>
      <dgm:spPr/>
    </dgm:pt>
    <dgm:pt modelId="{B56C4491-9315-4380-B2B1-6E286F130620}" type="pres">
      <dgm:prSet presAssocID="{42C74644-CF10-4795-AB92-4A0AA563BC9A}" presName="textRect" presStyleLbl="revTx" presStyleIdx="1" presStyleCnt="3">
        <dgm:presLayoutVars>
          <dgm:chMax val="1"/>
          <dgm:chPref val="1"/>
        </dgm:presLayoutVars>
      </dgm:prSet>
      <dgm:spPr/>
    </dgm:pt>
    <dgm:pt modelId="{74B5263F-ADA6-4F15-80AB-328D21961CC2}" type="pres">
      <dgm:prSet presAssocID="{58A4D03A-1876-4F0E-A4BC-A0E74833F2A9}" presName="sibTrans" presStyleCnt="0"/>
      <dgm:spPr/>
    </dgm:pt>
    <dgm:pt modelId="{EF464B02-FC94-4FFB-8939-48BC595DC25D}" type="pres">
      <dgm:prSet presAssocID="{79B50A19-7755-4743-A2DF-13CF64B1BF22}" presName="compNode" presStyleCnt="0"/>
      <dgm:spPr/>
    </dgm:pt>
    <dgm:pt modelId="{AAA6F719-9F7A-4C80-A3F1-A2DE53B47E83}" type="pres">
      <dgm:prSet presAssocID="{79B50A19-7755-4743-A2DF-13CF64B1BF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ug boat"/>
        </a:ext>
      </dgm:extLst>
    </dgm:pt>
    <dgm:pt modelId="{418E7CEF-940F-42B8-A8A4-F1677ED34D64}" type="pres">
      <dgm:prSet presAssocID="{79B50A19-7755-4743-A2DF-13CF64B1BF22}" presName="spaceRect" presStyleCnt="0"/>
      <dgm:spPr/>
    </dgm:pt>
    <dgm:pt modelId="{4CBB15D7-669E-4A1A-B95C-05325C0F7327}" type="pres">
      <dgm:prSet presAssocID="{79B50A19-7755-4743-A2DF-13CF64B1BF22}" presName="textRect" presStyleLbl="revTx" presStyleIdx="2" presStyleCnt="3">
        <dgm:presLayoutVars>
          <dgm:chMax val="1"/>
          <dgm:chPref val="1"/>
        </dgm:presLayoutVars>
      </dgm:prSet>
      <dgm:spPr/>
    </dgm:pt>
  </dgm:ptLst>
  <dgm:cxnLst>
    <dgm:cxn modelId="{D889CB09-271E-4ABF-B8C9-CB1C280733B3}" srcId="{C2228FE4-2C63-4FBF-83AA-AC31710A4545}" destId="{42C74644-CF10-4795-AB92-4A0AA563BC9A}" srcOrd="1" destOrd="0" parTransId="{8466654A-3190-47EA-8CFF-AFAB61F758F7}" sibTransId="{58A4D03A-1876-4F0E-A4BC-A0E74833F2A9}"/>
    <dgm:cxn modelId="{98522132-CF47-4217-9953-E6BFD66D8BEB}" srcId="{C2228FE4-2C63-4FBF-83AA-AC31710A4545}" destId="{79B50A19-7755-4743-A2DF-13CF64B1BF22}" srcOrd="2" destOrd="0" parTransId="{F91278DF-45F1-4C38-B74F-73AC5DA6DE7C}" sibTransId="{1D7EC66F-5C5B-4145-ABF1-631E31B86FB6}"/>
    <dgm:cxn modelId="{CF0B083E-435A-4B8F-B42E-648DBB5C1603}" srcId="{C2228FE4-2C63-4FBF-83AA-AC31710A4545}" destId="{EE50F662-E104-4FC1-8B17-5211CCC65752}" srcOrd="0" destOrd="0" parTransId="{E6DB54D4-2C37-408E-A479-097105114140}" sibTransId="{436834A0-DAE4-4E01-A5E5-25DDE66C02DA}"/>
    <dgm:cxn modelId="{17C0603E-7260-4575-A39C-87804B9CE0EF}" type="presOf" srcId="{EE50F662-E104-4FC1-8B17-5211CCC65752}" destId="{8F4BBF07-222F-4795-BACF-0CB287526E5B}" srcOrd="0" destOrd="0" presId="urn:microsoft.com/office/officeart/2018/2/layout/IconLabelList"/>
    <dgm:cxn modelId="{61D6D44D-5A93-4739-A7E8-557CCE910CDB}" type="presOf" srcId="{42C74644-CF10-4795-AB92-4A0AA563BC9A}" destId="{B56C4491-9315-4380-B2B1-6E286F130620}" srcOrd="0" destOrd="0" presId="urn:microsoft.com/office/officeart/2018/2/layout/IconLabelList"/>
    <dgm:cxn modelId="{F85E1DB6-2418-419D-ADAF-BBD7F55CBAAA}" type="presOf" srcId="{79B50A19-7755-4743-A2DF-13CF64B1BF22}" destId="{4CBB15D7-669E-4A1A-B95C-05325C0F7327}" srcOrd="0" destOrd="0" presId="urn:microsoft.com/office/officeart/2018/2/layout/IconLabelList"/>
    <dgm:cxn modelId="{D451C1BA-87B2-438A-A425-A7E5CF1FD989}" type="presOf" srcId="{C2228FE4-2C63-4FBF-83AA-AC31710A4545}" destId="{5899185D-E2AA-465E-AF52-E654369F572E}" srcOrd="0" destOrd="0" presId="urn:microsoft.com/office/officeart/2018/2/layout/IconLabelList"/>
    <dgm:cxn modelId="{CFE9CF05-29BC-4988-BB1D-2464FA135F71}" type="presParOf" srcId="{5899185D-E2AA-465E-AF52-E654369F572E}" destId="{7D9627AB-C903-4253-BCB8-A5D163560F46}" srcOrd="0" destOrd="0" presId="urn:microsoft.com/office/officeart/2018/2/layout/IconLabelList"/>
    <dgm:cxn modelId="{BCA4278D-0F5A-4724-A80B-0E8D5826D4E8}" type="presParOf" srcId="{7D9627AB-C903-4253-BCB8-A5D163560F46}" destId="{21CDB3EB-F37B-455C-B91F-654AFDA396E1}" srcOrd="0" destOrd="0" presId="urn:microsoft.com/office/officeart/2018/2/layout/IconLabelList"/>
    <dgm:cxn modelId="{08D3A625-027F-4ED6-A8E2-C3E0D7C1F58D}" type="presParOf" srcId="{7D9627AB-C903-4253-BCB8-A5D163560F46}" destId="{4CA2396B-AB84-4BEA-9300-79B1721BEC4B}" srcOrd="1" destOrd="0" presId="urn:microsoft.com/office/officeart/2018/2/layout/IconLabelList"/>
    <dgm:cxn modelId="{97E4353E-CD4C-4D76-B8B6-592BB2792FB0}" type="presParOf" srcId="{7D9627AB-C903-4253-BCB8-A5D163560F46}" destId="{8F4BBF07-222F-4795-BACF-0CB287526E5B}" srcOrd="2" destOrd="0" presId="urn:microsoft.com/office/officeart/2018/2/layout/IconLabelList"/>
    <dgm:cxn modelId="{45B08830-31DA-4179-9CB5-0A1F5E345C75}" type="presParOf" srcId="{5899185D-E2AA-465E-AF52-E654369F572E}" destId="{7F997F7B-69F1-4DF5-8C24-F643036ADB93}" srcOrd="1" destOrd="0" presId="urn:microsoft.com/office/officeart/2018/2/layout/IconLabelList"/>
    <dgm:cxn modelId="{9F661711-DC48-4F79-BD13-EF55CEFFC8E8}" type="presParOf" srcId="{5899185D-E2AA-465E-AF52-E654369F572E}" destId="{D9E2CF18-27A5-42B4-BE88-4E8CAD21441B}" srcOrd="2" destOrd="0" presId="urn:microsoft.com/office/officeart/2018/2/layout/IconLabelList"/>
    <dgm:cxn modelId="{085C1C3F-9E3D-44CF-BC61-B290FB97E5C0}" type="presParOf" srcId="{D9E2CF18-27A5-42B4-BE88-4E8CAD21441B}" destId="{AECB3CDB-EC49-42AD-8D4F-7B298D1ED23F}" srcOrd="0" destOrd="0" presId="urn:microsoft.com/office/officeart/2018/2/layout/IconLabelList"/>
    <dgm:cxn modelId="{188CECDB-C9BA-4332-9043-612967116B2F}" type="presParOf" srcId="{D9E2CF18-27A5-42B4-BE88-4E8CAD21441B}" destId="{D089952D-6147-430C-BECC-E14658142E72}" srcOrd="1" destOrd="0" presId="urn:microsoft.com/office/officeart/2018/2/layout/IconLabelList"/>
    <dgm:cxn modelId="{81135A46-203D-4A72-813B-0DB6DEB14577}" type="presParOf" srcId="{D9E2CF18-27A5-42B4-BE88-4E8CAD21441B}" destId="{B56C4491-9315-4380-B2B1-6E286F130620}" srcOrd="2" destOrd="0" presId="urn:microsoft.com/office/officeart/2018/2/layout/IconLabelList"/>
    <dgm:cxn modelId="{E4F16419-9681-45BD-8A7E-1DC3521C0820}" type="presParOf" srcId="{5899185D-E2AA-465E-AF52-E654369F572E}" destId="{74B5263F-ADA6-4F15-80AB-328D21961CC2}" srcOrd="3" destOrd="0" presId="urn:microsoft.com/office/officeart/2018/2/layout/IconLabelList"/>
    <dgm:cxn modelId="{FC32D931-8E5F-40D0-B9BD-73DC545CA1C2}" type="presParOf" srcId="{5899185D-E2AA-465E-AF52-E654369F572E}" destId="{EF464B02-FC94-4FFB-8939-48BC595DC25D}" srcOrd="4" destOrd="0" presId="urn:microsoft.com/office/officeart/2018/2/layout/IconLabelList"/>
    <dgm:cxn modelId="{40B19B14-EE67-4D94-929A-27CF39B26597}" type="presParOf" srcId="{EF464B02-FC94-4FFB-8939-48BC595DC25D}" destId="{AAA6F719-9F7A-4C80-A3F1-A2DE53B47E83}" srcOrd="0" destOrd="0" presId="urn:microsoft.com/office/officeart/2018/2/layout/IconLabelList"/>
    <dgm:cxn modelId="{44B849FC-18AC-4A07-9B61-B9BA39FFF0C0}" type="presParOf" srcId="{EF464B02-FC94-4FFB-8939-48BC595DC25D}" destId="{418E7CEF-940F-42B8-A8A4-F1677ED34D64}" srcOrd="1" destOrd="0" presId="urn:microsoft.com/office/officeart/2018/2/layout/IconLabelList"/>
    <dgm:cxn modelId="{A9309FAC-99FD-4582-AD78-23347F1EBFA0}" type="presParOf" srcId="{EF464B02-FC94-4FFB-8939-48BC595DC25D}" destId="{4CBB15D7-669E-4A1A-B95C-05325C0F732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9515D7-AC15-49F1-80B2-0F9FECDE877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8086609-FCD4-4C59-A352-C8A6E3FF7DE7}">
      <dgm:prSet/>
      <dgm:spPr/>
      <dgm:t>
        <a:bodyPr/>
        <a:lstStyle/>
        <a:p>
          <a:r>
            <a:rPr lang="en-US"/>
            <a:t>Benchmark Advance</a:t>
          </a:r>
        </a:p>
      </dgm:t>
    </dgm:pt>
    <dgm:pt modelId="{F3A98D11-3003-4B4F-A4C0-6451EC69B216}" type="parTrans" cxnId="{2E2CC318-5E94-4847-9725-04449599B82D}">
      <dgm:prSet/>
      <dgm:spPr/>
      <dgm:t>
        <a:bodyPr/>
        <a:lstStyle/>
        <a:p>
          <a:endParaRPr lang="en-US"/>
        </a:p>
      </dgm:t>
    </dgm:pt>
    <dgm:pt modelId="{ED16B6CF-00EB-429C-82F2-FF67E6477F8E}" type="sibTrans" cxnId="{2E2CC318-5E94-4847-9725-04449599B82D}">
      <dgm:prSet/>
      <dgm:spPr/>
      <dgm:t>
        <a:bodyPr/>
        <a:lstStyle/>
        <a:p>
          <a:endParaRPr lang="en-US"/>
        </a:p>
      </dgm:t>
    </dgm:pt>
    <dgm:pt modelId="{3510DF76-DB92-468C-96FB-C06395FB48A6}">
      <dgm:prSet/>
      <dgm:spPr/>
      <dgm:t>
        <a:bodyPr/>
        <a:lstStyle/>
        <a:p>
          <a:r>
            <a:rPr lang="en-US"/>
            <a:t>BOCES blended SS Curriculum</a:t>
          </a:r>
        </a:p>
      </dgm:t>
    </dgm:pt>
    <dgm:pt modelId="{CEDD21DA-320E-4C1F-9265-93892920AE80}" type="parTrans" cxnId="{6CF6B83E-13D3-4271-BAEE-EA5D96C35D33}">
      <dgm:prSet/>
      <dgm:spPr/>
      <dgm:t>
        <a:bodyPr/>
        <a:lstStyle/>
        <a:p>
          <a:endParaRPr lang="en-US"/>
        </a:p>
      </dgm:t>
    </dgm:pt>
    <dgm:pt modelId="{C4A3E2B8-50DB-4FA5-A07F-5D7D51FDF085}" type="sibTrans" cxnId="{6CF6B83E-13D3-4271-BAEE-EA5D96C35D33}">
      <dgm:prSet/>
      <dgm:spPr/>
      <dgm:t>
        <a:bodyPr/>
        <a:lstStyle/>
        <a:p>
          <a:endParaRPr lang="en-US"/>
        </a:p>
      </dgm:t>
    </dgm:pt>
    <dgm:pt modelId="{17FC1240-62F7-4E60-83AB-B40CA8F6A937}">
      <dgm:prSet/>
      <dgm:spPr/>
      <dgm:t>
        <a:bodyPr/>
        <a:lstStyle/>
        <a:p>
          <a:r>
            <a:rPr lang="en-US"/>
            <a:t>Clever apps including readworks, common lit, nearpod</a:t>
          </a:r>
        </a:p>
      </dgm:t>
    </dgm:pt>
    <dgm:pt modelId="{32B66F63-8F47-4CD9-A040-C6DB74C59838}" type="parTrans" cxnId="{9DC49C86-B48E-432B-B3AC-07331BF6D3EF}">
      <dgm:prSet/>
      <dgm:spPr/>
      <dgm:t>
        <a:bodyPr/>
        <a:lstStyle/>
        <a:p>
          <a:endParaRPr lang="en-US"/>
        </a:p>
      </dgm:t>
    </dgm:pt>
    <dgm:pt modelId="{E4BF3802-6D9D-4C66-B0F6-12D9F37F3352}" type="sibTrans" cxnId="{9DC49C86-B48E-432B-B3AC-07331BF6D3EF}">
      <dgm:prSet/>
      <dgm:spPr/>
      <dgm:t>
        <a:bodyPr/>
        <a:lstStyle/>
        <a:p>
          <a:endParaRPr lang="en-US"/>
        </a:p>
      </dgm:t>
    </dgm:pt>
    <dgm:pt modelId="{E9271EF0-AB96-4D5B-9B58-500727B5523C}" type="pres">
      <dgm:prSet presAssocID="{BA9515D7-AC15-49F1-80B2-0F9FECDE8776}" presName="linear" presStyleCnt="0">
        <dgm:presLayoutVars>
          <dgm:animLvl val="lvl"/>
          <dgm:resizeHandles val="exact"/>
        </dgm:presLayoutVars>
      </dgm:prSet>
      <dgm:spPr/>
    </dgm:pt>
    <dgm:pt modelId="{09546A86-2CF0-4BFD-95DE-13EAFDE54D9F}" type="pres">
      <dgm:prSet presAssocID="{B8086609-FCD4-4C59-A352-C8A6E3FF7DE7}" presName="parentText" presStyleLbl="node1" presStyleIdx="0" presStyleCnt="3">
        <dgm:presLayoutVars>
          <dgm:chMax val="0"/>
          <dgm:bulletEnabled val="1"/>
        </dgm:presLayoutVars>
      </dgm:prSet>
      <dgm:spPr/>
    </dgm:pt>
    <dgm:pt modelId="{8EC822C1-0E25-4849-BC25-F03FA120414B}" type="pres">
      <dgm:prSet presAssocID="{ED16B6CF-00EB-429C-82F2-FF67E6477F8E}" presName="spacer" presStyleCnt="0"/>
      <dgm:spPr/>
    </dgm:pt>
    <dgm:pt modelId="{7E8E93AE-87A4-402A-BFDF-3C2EEC8E2C8F}" type="pres">
      <dgm:prSet presAssocID="{3510DF76-DB92-468C-96FB-C06395FB48A6}" presName="parentText" presStyleLbl="node1" presStyleIdx="1" presStyleCnt="3">
        <dgm:presLayoutVars>
          <dgm:chMax val="0"/>
          <dgm:bulletEnabled val="1"/>
        </dgm:presLayoutVars>
      </dgm:prSet>
      <dgm:spPr/>
    </dgm:pt>
    <dgm:pt modelId="{9BC13057-30AD-4319-9354-29E7E2ACE3D2}" type="pres">
      <dgm:prSet presAssocID="{C4A3E2B8-50DB-4FA5-A07F-5D7D51FDF085}" presName="spacer" presStyleCnt="0"/>
      <dgm:spPr/>
    </dgm:pt>
    <dgm:pt modelId="{E91B5DDC-EE09-4520-BAF3-8B083E9A3D88}" type="pres">
      <dgm:prSet presAssocID="{17FC1240-62F7-4E60-83AB-B40CA8F6A937}" presName="parentText" presStyleLbl="node1" presStyleIdx="2" presStyleCnt="3">
        <dgm:presLayoutVars>
          <dgm:chMax val="0"/>
          <dgm:bulletEnabled val="1"/>
        </dgm:presLayoutVars>
      </dgm:prSet>
      <dgm:spPr/>
    </dgm:pt>
  </dgm:ptLst>
  <dgm:cxnLst>
    <dgm:cxn modelId="{2E2CC318-5E94-4847-9725-04449599B82D}" srcId="{BA9515D7-AC15-49F1-80B2-0F9FECDE8776}" destId="{B8086609-FCD4-4C59-A352-C8A6E3FF7DE7}" srcOrd="0" destOrd="0" parTransId="{F3A98D11-3003-4B4F-A4C0-6451EC69B216}" sibTransId="{ED16B6CF-00EB-429C-82F2-FF67E6477F8E}"/>
    <dgm:cxn modelId="{6CF6B83E-13D3-4271-BAEE-EA5D96C35D33}" srcId="{BA9515D7-AC15-49F1-80B2-0F9FECDE8776}" destId="{3510DF76-DB92-468C-96FB-C06395FB48A6}" srcOrd="1" destOrd="0" parTransId="{CEDD21DA-320E-4C1F-9265-93892920AE80}" sibTransId="{C4A3E2B8-50DB-4FA5-A07F-5D7D51FDF085}"/>
    <dgm:cxn modelId="{D75BE445-0593-486B-ADF3-CED578B26FDF}" type="presOf" srcId="{BA9515D7-AC15-49F1-80B2-0F9FECDE8776}" destId="{E9271EF0-AB96-4D5B-9B58-500727B5523C}" srcOrd="0" destOrd="0" presId="urn:microsoft.com/office/officeart/2005/8/layout/vList2"/>
    <dgm:cxn modelId="{E6046D52-9834-44AE-BCAB-14DAACB09FC9}" type="presOf" srcId="{17FC1240-62F7-4E60-83AB-B40CA8F6A937}" destId="{E91B5DDC-EE09-4520-BAF3-8B083E9A3D88}" srcOrd="0" destOrd="0" presId="urn:microsoft.com/office/officeart/2005/8/layout/vList2"/>
    <dgm:cxn modelId="{41DF3A57-1E2F-4B00-9675-B8F4164D9555}" type="presOf" srcId="{3510DF76-DB92-468C-96FB-C06395FB48A6}" destId="{7E8E93AE-87A4-402A-BFDF-3C2EEC8E2C8F}" srcOrd="0" destOrd="0" presId="urn:microsoft.com/office/officeart/2005/8/layout/vList2"/>
    <dgm:cxn modelId="{9DC49C86-B48E-432B-B3AC-07331BF6D3EF}" srcId="{BA9515D7-AC15-49F1-80B2-0F9FECDE8776}" destId="{17FC1240-62F7-4E60-83AB-B40CA8F6A937}" srcOrd="2" destOrd="0" parTransId="{32B66F63-8F47-4CD9-A040-C6DB74C59838}" sibTransId="{E4BF3802-6D9D-4C66-B0F6-12D9F37F3352}"/>
    <dgm:cxn modelId="{1BD5CA8C-3B66-4E89-82C3-E58DBD1D1C57}" type="presOf" srcId="{B8086609-FCD4-4C59-A352-C8A6E3FF7DE7}" destId="{09546A86-2CF0-4BFD-95DE-13EAFDE54D9F}" srcOrd="0" destOrd="0" presId="urn:microsoft.com/office/officeart/2005/8/layout/vList2"/>
    <dgm:cxn modelId="{554D8656-D82A-4835-ADC1-819152D0F6AD}" type="presParOf" srcId="{E9271EF0-AB96-4D5B-9B58-500727B5523C}" destId="{09546A86-2CF0-4BFD-95DE-13EAFDE54D9F}" srcOrd="0" destOrd="0" presId="urn:microsoft.com/office/officeart/2005/8/layout/vList2"/>
    <dgm:cxn modelId="{E4EBE189-DA32-47F6-AE51-5BFE3598BCAF}" type="presParOf" srcId="{E9271EF0-AB96-4D5B-9B58-500727B5523C}" destId="{8EC822C1-0E25-4849-BC25-F03FA120414B}" srcOrd="1" destOrd="0" presId="urn:microsoft.com/office/officeart/2005/8/layout/vList2"/>
    <dgm:cxn modelId="{6F29D78B-B5EB-411F-9DE0-11DB3872848D}" type="presParOf" srcId="{E9271EF0-AB96-4D5B-9B58-500727B5523C}" destId="{7E8E93AE-87A4-402A-BFDF-3C2EEC8E2C8F}" srcOrd="2" destOrd="0" presId="urn:microsoft.com/office/officeart/2005/8/layout/vList2"/>
    <dgm:cxn modelId="{2A04F4FA-4E68-4185-94A7-EBC9CCF0294D}" type="presParOf" srcId="{E9271EF0-AB96-4D5B-9B58-500727B5523C}" destId="{9BC13057-30AD-4319-9354-29E7E2ACE3D2}" srcOrd="3" destOrd="0" presId="urn:microsoft.com/office/officeart/2005/8/layout/vList2"/>
    <dgm:cxn modelId="{99D3839B-9BE5-49D3-A838-73B139E1DAB6}" type="presParOf" srcId="{E9271EF0-AB96-4D5B-9B58-500727B5523C}" destId="{E91B5DDC-EE09-4520-BAF3-8B083E9A3D8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3B98-AC26-4644-AACE-C67469499F70}">
      <dsp:nvSpPr>
        <dsp:cNvPr id="0" name=""/>
        <dsp:cNvSpPr/>
      </dsp:nvSpPr>
      <dsp:spPr>
        <a:xfrm>
          <a:off x="0" y="2758"/>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008C2B-C8BD-444B-94DD-B8EB5DAC0FA2}">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Eureka Math/EngageNY</a:t>
          </a:r>
        </a:p>
      </dsp:txBody>
      <dsp:txXfrm>
        <a:off x="0" y="2758"/>
        <a:ext cx="6797675" cy="1881464"/>
      </dsp:txXfrm>
    </dsp:sp>
    <dsp:sp modelId="{CB2CEEB5-2964-40EF-B565-AFF3F1F8FDE3}">
      <dsp:nvSpPr>
        <dsp:cNvPr id="0" name=""/>
        <dsp:cNvSpPr/>
      </dsp:nvSpPr>
      <dsp:spPr>
        <a:xfrm>
          <a:off x="0" y="1884223"/>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ABF55E-DE9E-4F3C-9727-5F7248DF2298}">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Datamate</a:t>
          </a:r>
        </a:p>
      </dsp:txBody>
      <dsp:txXfrm>
        <a:off x="0" y="1884223"/>
        <a:ext cx="6797675" cy="1881464"/>
      </dsp:txXfrm>
    </dsp:sp>
    <dsp:sp modelId="{103854FE-4369-46ED-B0F4-EEDD818AB4B8}">
      <dsp:nvSpPr>
        <dsp:cNvPr id="0" name=""/>
        <dsp:cNvSpPr/>
      </dsp:nvSpPr>
      <dsp:spPr>
        <a:xfrm>
          <a:off x="0" y="3765688"/>
          <a:ext cx="67976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B48FD-A569-41DB-B4BD-D91F073D3582}">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Clever apps including but not limited to sumdog/brainpop/splashlearn/xtramath</a:t>
          </a:r>
        </a:p>
      </dsp:txBody>
      <dsp:txXfrm>
        <a:off x="0" y="3765688"/>
        <a:ext cx="6797675" cy="1881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DB3EB-F37B-455C-B91F-654AFDA396E1}">
      <dsp:nvSpPr>
        <dsp:cNvPr id="0" name=""/>
        <dsp:cNvSpPr/>
      </dsp:nvSpPr>
      <dsp:spPr>
        <a:xfrm>
          <a:off x="1063980" y="707106"/>
          <a:ext cx="1274535" cy="1274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BBF07-222F-4795-BACF-0CB287526E5B}">
      <dsp:nvSpPr>
        <dsp:cNvPr id="0" name=""/>
        <dsp:cNvSpPr/>
      </dsp:nvSpPr>
      <dsp:spPr>
        <a:xfrm>
          <a:off x="285097"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Mystery Science</a:t>
          </a:r>
        </a:p>
      </dsp:txBody>
      <dsp:txXfrm>
        <a:off x="285097" y="2333784"/>
        <a:ext cx="2832300" cy="720000"/>
      </dsp:txXfrm>
    </dsp:sp>
    <dsp:sp modelId="{AECB3CDB-EC49-42AD-8D4F-7B298D1ED23F}">
      <dsp:nvSpPr>
        <dsp:cNvPr id="0" name=""/>
        <dsp:cNvSpPr/>
      </dsp:nvSpPr>
      <dsp:spPr>
        <a:xfrm>
          <a:off x="4391932" y="707106"/>
          <a:ext cx="1274535" cy="1274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C4491-9315-4380-B2B1-6E286F130620}">
      <dsp:nvSpPr>
        <dsp:cNvPr id="0" name=""/>
        <dsp:cNvSpPr/>
      </dsp:nvSpPr>
      <dsp:spPr>
        <a:xfrm>
          <a:off x="3613050"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Clever apps like brainpop</a:t>
          </a:r>
        </a:p>
      </dsp:txBody>
      <dsp:txXfrm>
        <a:off x="3613050" y="2333784"/>
        <a:ext cx="2832300" cy="720000"/>
      </dsp:txXfrm>
    </dsp:sp>
    <dsp:sp modelId="{AAA6F719-9F7A-4C80-A3F1-A2DE53B47E83}">
      <dsp:nvSpPr>
        <dsp:cNvPr id="0" name=""/>
        <dsp:cNvSpPr/>
      </dsp:nvSpPr>
      <dsp:spPr>
        <a:xfrm>
          <a:off x="7719885" y="707106"/>
          <a:ext cx="1274535" cy="1274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B15D7-669E-4A1A-B95C-05325C0F7327}">
      <dsp:nvSpPr>
        <dsp:cNvPr id="0" name=""/>
        <dsp:cNvSpPr/>
      </dsp:nvSpPr>
      <dsp:spPr>
        <a:xfrm>
          <a:off x="6941002" y="2333784"/>
          <a:ext cx="28323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STEAM Challenges/projects</a:t>
          </a:r>
        </a:p>
      </dsp:txBody>
      <dsp:txXfrm>
        <a:off x="6941002" y="2333784"/>
        <a:ext cx="28323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46A86-2CF0-4BFD-95DE-13EAFDE54D9F}">
      <dsp:nvSpPr>
        <dsp:cNvPr id="0" name=""/>
        <dsp:cNvSpPr/>
      </dsp:nvSpPr>
      <dsp:spPr>
        <a:xfrm>
          <a:off x="0" y="548091"/>
          <a:ext cx="6797675" cy="14449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Benchmark Advance</a:t>
          </a:r>
        </a:p>
      </dsp:txBody>
      <dsp:txXfrm>
        <a:off x="70537" y="618628"/>
        <a:ext cx="6656601" cy="1303875"/>
      </dsp:txXfrm>
    </dsp:sp>
    <dsp:sp modelId="{7E8E93AE-87A4-402A-BFDF-3C2EEC8E2C8F}">
      <dsp:nvSpPr>
        <dsp:cNvPr id="0" name=""/>
        <dsp:cNvSpPr/>
      </dsp:nvSpPr>
      <dsp:spPr>
        <a:xfrm>
          <a:off x="0" y="2102481"/>
          <a:ext cx="6797675" cy="1444949"/>
        </a:xfrm>
        <a:prstGeom prst="roundRect">
          <a:avLst/>
        </a:prstGeom>
        <a:solidFill>
          <a:schemeClr val="accent2">
            <a:hueOff val="745968"/>
            <a:satOff val="-5205"/>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BOCES blended SS Curriculum</a:t>
          </a:r>
        </a:p>
      </dsp:txBody>
      <dsp:txXfrm>
        <a:off x="70537" y="2173018"/>
        <a:ext cx="6656601" cy="1303875"/>
      </dsp:txXfrm>
    </dsp:sp>
    <dsp:sp modelId="{E91B5DDC-EE09-4520-BAF3-8B083E9A3D88}">
      <dsp:nvSpPr>
        <dsp:cNvPr id="0" name=""/>
        <dsp:cNvSpPr/>
      </dsp:nvSpPr>
      <dsp:spPr>
        <a:xfrm>
          <a:off x="0" y="3656871"/>
          <a:ext cx="6797675" cy="1444949"/>
        </a:xfrm>
        <a:prstGeom prst="roundRect">
          <a:avLst/>
        </a:prstGeom>
        <a:solidFill>
          <a:schemeClr val="accent2">
            <a:hueOff val="1491936"/>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Clever apps including readworks, common lit, nearpod</a:t>
          </a:r>
        </a:p>
      </dsp:txBody>
      <dsp:txXfrm>
        <a:off x="70537" y="3727408"/>
        <a:ext cx="6656601" cy="13038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10/7/2020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10/7/2020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10/7/2020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10/7/2020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10/7/2020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10/7/2020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10/7/2020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10/7/2020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10/7/2020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10/7/2020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hyperlink" Target="mailto:cmoreno@yonkerspublicschools.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joneill@yonkerspublicschool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fontScale="90000"/>
          </a:bodyPr>
          <a:lstStyle/>
          <a:p>
            <a:r>
              <a:rPr lang="en-US" dirty="0"/>
              <a:t>3rd Grade Open House 2020-2021</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vert="horz" lIns="91440" tIns="45720" rIns="91440" bIns="45720" rtlCol="0" anchor="t">
            <a:normAutofit/>
          </a:bodyPr>
          <a:lstStyle/>
          <a:p>
            <a:r>
              <a:rPr lang="en-US" dirty="0"/>
              <a:t>Mrs. Moreno &amp; Ms. O'Neill</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C0D6-031B-4375-9220-8FAE4EEC3142}"/>
              </a:ext>
            </a:extLst>
          </p:cNvPr>
          <p:cNvSpPr>
            <a:spLocks noGrp="1"/>
          </p:cNvSpPr>
          <p:nvPr>
            <p:ph type="title"/>
          </p:nvPr>
        </p:nvSpPr>
        <p:spPr/>
        <p:txBody>
          <a:bodyPr/>
          <a:lstStyle/>
          <a:p>
            <a:pPr algn="ctr"/>
            <a:r>
              <a:rPr lang="en-US" dirty="0"/>
              <a:t>Housekeeping</a:t>
            </a:r>
          </a:p>
        </p:txBody>
      </p:sp>
      <p:sp>
        <p:nvSpPr>
          <p:cNvPr id="3" name="Content Placeholder 2">
            <a:extLst>
              <a:ext uri="{FF2B5EF4-FFF2-40B4-BE49-F238E27FC236}">
                <a16:creationId xmlns:a16="http://schemas.microsoft.com/office/drawing/2014/main" id="{85C3BDEC-81A7-423F-A0E2-1BFB6CD22F90}"/>
              </a:ext>
            </a:extLst>
          </p:cNvPr>
          <p:cNvSpPr>
            <a:spLocks noGrp="1"/>
          </p:cNvSpPr>
          <p:nvPr>
            <p:ph idx="1"/>
          </p:nvPr>
        </p:nvSpPr>
        <p:spPr/>
        <p:txBody>
          <a:bodyPr vert="horz" lIns="0" tIns="45720" rIns="0" bIns="45720" rtlCol="0" anchor="t">
            <a:normAutofit lnSpcReduction="10000"/>
          </a:bodyPr>
          <a:lstStyle/>
          <a:p>
            <a:pPr>
              <a:buFont typeface="Arial" panose="020F0502020204030204" pitchFamily="34" charset="0"/>
              <a:buChar char="•"/>
            </a:pPr>
            <a:r>
              <a:rPr lang="en-US" dirty="0"/>
              <a:t>Attendance-ALL cohorts need to be in attendance whether online or in person 5 days a week for ALL subjects and during the ENTIRE duration of the class. Cameras should remain on and microphones MUTED.</a:t>
            </a:r>
          </a:p>
          <a:p>
            <a:pPr>
              <a:buFont typeface="Arial" panose="020F0502020204030204" pitchFamily="34" charset="0"/>
              <a:buChar char="•"/>
            </a:pPr>
            <a:r>
              <a:rPr lang="en-US" dirty="0"/>
              <a:t>HOMEWORK-Needs to be handed in by the DUE DATE and on TIME! </a:t>
            </a:r>
          </a:p>
          <a:p>
            <a:pPr>
              <a:buFont typeface="Arial" panose="020F0502020204030204" pitchFamily="34" charset="0"/>
              <a:buChar char="•"/>
            </a:pPr>
            <a:r>
              <a:rPr lang="en-US" dirty="0"/>
              <a:t>SUPPLIES-By now supplies need to be in whether you are remote or in class. All students need to have supplies on hand. No one can share.</a:t>
            </a:r>
          </a:p>
          <a:p>
            <a:pPr>
              <a:buFont typeface="Arial" panose="020F0502020204030204" pitchFamily="34" charset="0"/>
              <a:buChar char="•"/>
            </a:pPr>
            <a:r>
              <a:rPr lang="en-US" dirty="0"/>
              <a:t>Meetings-Noone should be starting their own meetings. You can prepare for a scheduled meeting 2-3 minutes ahead of time to ensure your TEAMS is working. However students should not be in lobby without teacher supervision. No chats, or additional meetings should be occurring after instructional meetings.</a:t>
            </a:r>
          </a:p>
        </p:txBody>
      </p:sp>
    </p:spTree>
    <p:extLst>
      <p:ext uri="{BB962C8B-B14F-4D97-AF65-F5344CB8AC3E}">
        <p14:creationId xmlns:p14="http://schemas.microsoft.com/office/powerpoint/2010/main" val="81145457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r>
              <a:rPr lang="en-US" dirty="0"/>
              <a:t>Daily Schedule</a:t>
            </a:r>
          </a:p>
        </p:txBody>
      </p:sp>
      <p:graphicFrame>
        <p:nvGraphicFramePr>
          <p:cNvPr id="27" name="Content Placeholder 26">
            <a:extLst>
              <a:ext uri="{FF2B5EF4-FFF2-40B4-BE49-F238E27FC236}">
                <a16:creationId xmlns:a16="http://schemas.microsoft.com/office/drawing/2014/main" id="{09AB4AFE-B108-491C-BE83-25B146E39E04}"/>
              </a:ext>
            </a:extLst>
          </p:cNvPr>
          <p:cNvGraphicFramePr>
            <a:graphicFrameLocks noGrp="1"/>
          </p:cNvGraphicFramePr>
          <p:nvPr>
            <p:ph idx="1"/>
          </p:nvPr>
        </p:nvGraphicFramePr>
        <p:xfrm>
          <a:off x="1096963" y="2108200"/>
          <a:ext cx="10058400" cy="283464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1960437116"/>
                    </a:ext>
                  </a:extLst>
                </a:gridCol>
                <a:gridCol w="3352800">
                  <a:extLst>
                    <a:ext uri="{9D8B030D-6E8A-4147-A177-3AD203B41FA5}">
                      <a16:colId xmlns:a16="http://schemas.microsoft.com/office/drawing/2014/main" val="3732724667"/>
                    </a:ext>
                  </a:extLst>
                </a:gridCol>
                <a:gridCol w="3352800">
                  <a:extLst>
                    <a:ext uri="{9D8B030D-6E8A-4147-A177-3AD203B41FA5}">
                      <a16:colId xmlns:a16="http://schemas.microsoft.com/office/drawing/2014/main" val="265317433"/>
                    </a:ext>
                  </a:extLst>
                </a:gridCol>
              </a:tblGrid>
              <a:tr h="0">
                <a:tc>
                  <a:txBody>
                    <a:bodyPr/>
                    <a:lstStyle/>
                    <a:p>
                      <a:pPr algn="l" rtl="0" fontAlgn="base"/>
                      <a:r>
                        <a:rPr lang="en-US" sz="1100">
                          <a:effectLst/>
                        </a:rPr>
                        <a:t>Schedule </a:t>
                      </a:r>
                      <a:endParaRPr lang="en-US" b="0" i="0">
                        <a:effectLst/>
                      </a:endParaRPr>
                    </a:p>
                  </a:txBody>
                  <a:tcPr/>
                </a:tc>
                <a:tc>
                  <a:txBody>
                    <a:bodyPr/>
                    <a:lstStyle/>
                    <a:p>
                      <a:pPr algn="l" rtl="0" fontAlgn="base"/>
                      <a:r>
                        <a:rPr lang="en-US" sz="1100">
                          <a:effectLst/>
                        </a:rPr>
                        <a:t>Chocolate Chips </a:t>
                      </a:r>
                      <a:endParaRPr lang="en-US" b="0" i="0">
                        <a:effectLst/>
                      </a:endParaRPr>
                    </a:p>
                  </a:txBody>
                  <a:tcPr/>
                </a:tc>
                <a:tc>
                  <a:txBody>
                    <a:bodyPr/>
                    <a:lstStyle/>
                    <a:p>
                      <a:pPr algn="l" rtl="0" fontAlgn="base"/>
                      <a:r>
                        <a:rPr lang="en-US" sz="1100">
                          <a:effectLst/>
                        </a:rPr>
                        <a:t>Oreos </a:t>
                      </a:r>
                      <a:endParaRPr lang="en-US" b="0" i="0">
                        <a:effectLst/>
                      </a:endParaRPr>
                    </a:p>
                  </a:txBody>
                  <a:tcPr/>
                </a:tc>
                <a:extLst>
                  <a:ext uri="{0D108BD9-81ED-4DB2-BD59-A6C34878D82A}">
                    <a16:rowId xmlns:a16="http://schemas.microsoft.com/office/drawing/2014/main" val="1621772355"/>
                  </a:ext>
                </a:extLst>
              </a:tr>
              <a:tr h="0">
                <a:tc>
                  <a:txBody>
                    <a:bodyPr/>
                    <a:lstStyle/>
                    <a:p>
                      <a:pPr algn="l" rtl="0" fontAlgn="base"/>
                      <a:r>
                        <a:rPr lang="en-US" sz="1100">
                          <a:effectLst/>
                        </a:rPr>
                        <a:t>8:35-9:00  </a:t>
                      </a:r>
                      <a:endParaRPr lang="en-US" b="0" i="0">
                        <a:effectLst/>
                      </a:endParaRPr>
                    </a:p>
                  </a:txBody>
                  <a:tcPr/>
                </a:tc>
                <a:tc>
                  <a:txBody>
                    <a:bodyPr/>
                    <a:lstStyle/>
                    <a:p>
                      <a:pPr algn="l" rtl="0" fontAlgn="base"/>
                      <a:r>
                        <a:rPr lang="en-US" sz="1100">
                          <a:effectLst/>
                        </a:rPr>
                        <a:t>Journal writing </a:t>
                      </a:r>
                      <a:endParaRPr lang="en-US" b="0" i="0">
                        <a:effectLst/>
                      </a:endParaRPr>
                    </a:p>
                  </a:txBody>
                  <a:tcPr/>
                </a:tc>
                <a:tc>
                  <a:txBody>
                    <a:bodyPr/>
                    <a:lstStyle/>
                    <a:p>
                      <a:pPr algn="l" rtl="0" fontAlgn="base"/>
                      <a:r>
                        <a:rPr lang="en-US" sz="1100">
                          <a:effectLst/>
                        </a:rPr>
                        <a:t>Journal writing </a:t>
                      </a:r>
                      <a:endParaRPr lang="en-US" b="0" i="0">
                        <a:effectLst/>
                      </a:endParaRPr>
                    </a:p>
                  </a:txBody>
                  <a:tcPr/>
                </a:tc>
                <a:extLst>
                  <a:ext uri="{0D108BD9-81ED-4DB2-BD59-A6C34878D82A}">
                    <a16:rowId xmlns:a16="http://schemas.microsoft.com/office/drawing/2014/main" val="2976720497"/>
                  </a:ext>
                </a:extLst>
              </a:tr>
              <a:tr h="0">
                <a:tc>
                  <a:txBody>
                    <a:bodyPr/>
                    <a:lstStyle/>
                    <a:p>
                      <a:pPr algn="l" rtl="0" fontAlgn="base"/>
                      <a:r>
                        <a:rPr lang="en-US" sz="1100">
                          <a:effectLst/>
                        </a:rPr>
                        <a:t>9:00-10:30 am </a:t>
                      </a:r>
                      <a:endParaRPr lang="en-US" b="0" i="0">
                        <a:effectLst/>
                      </a:endParaRPr>
                    </a:p>
                  </a:txBody>
                  <a:tcPr/>
                </a:tc>
                <a:tc>
                  <a:txBody>
                    <a:bodyPr/>
                    <a:lstStyle/>
                    <a:p>
                      <a:pPr algn="l" rtl="0" fontAlgn="base"/>
                      <a:r>
                        <a:rPr lang="en-US" sz="1100">
                          <a:effectLst/>
                        </a:rPr>
                        <a:t>Math </a:t>
                      </a:r>
                      <a:endParaRPr lang="en-US" b="0" i="0">
                        <a:effectLst/>
                      </a:endParaRPr>
                    </a:p>
                  </a:txBody>
                  <a:tcPr/>
                </a:tc>
                <a:tc>
                  <a:txBody>
                    <a:bodyPr/>
                    <a:lstStyle/>
                    <a:p>
                      <a:pPr algn="l" rtl="0" fontAlgn="base"/>
                      <a:r>
                        <a:rPr lang="en-US" sz="1100">
                          <a:effectLst/>
                        </a:rPr>
                        <a:t>ELA </a:t>
                      </a:r>
                      <a:endParaRPr lang="en-US" b="0" i="0">
                        <a:effectLst/>
                      </a:endParaRPr>
                    </a:p>
                  </a:txBody>
                  <a:tcPr/>
                </a:tc>
                <a:extLst>
                  <a:ext uri="{0D108BD9-81ED-4DB2-BD59-A6C34878D82A}">
                    <a16:rowId xmlns:a16="http://schemas.microsoft.com/office/drawing/2014/main" val="3759442029"/>
                  </a:ext>
                </a:extLst>
              </a:tr>
              <a:tr h="0">
                <a:tc>
                  <a:txBody>
                    <a:bodyPr/>
                    <a:lstStyle/>
                    <a:p>
                      <a:pPr algn="l" rtl="0" fontAlgn="base"/>
                      <a:r>
                        <a:rPr lang="en-US" sz="1100">
                          <a:effectLst/>
                        </a:rPr>
                        <a:t>10:30-10:45 am </a:t>
                      </a:r>
                      <a:endParaRPr lang="en-US" b="0" i="0">
                        <a:effectLst/>
                      </a:endParaRPr>
                    </a:p>
                  </a:txBody>
                  <a:tcPr/>
                </a:tc>
                <a:tc>
                  <a:txBody>
                    <a:bodyPr/>
                    <a:lstStyle/>
                    <a:p>
                      <a:pPr algn="l" rtl="0" fontAlgn="base"/>
                      <a:r>
                        <a:rPr lang="en-US" sz="1100">
                          <a:effectLst/>
                        </a:rPr>
                        <a:t>Mask break/Teacher travel </a:t>
                      </a:r>
                      <a:endParaRPr lang="en-US" b="0" i="0">
                        <a:effectLst/>
                      </a:endParaRPr>
                    </a:p>
                  </a:txBody>
                  <a:tcPr/>
                </a:tc>
                <a:tc>
                  <a:txBody>
                    <a:bodyPr/>
                    <a:lstStyle/>
                    <a:p>
                      <a:pPr algn="l" rtl="0" fontAlgn="base"/>
                      <a:r>
                        <a:rPr lang="en-US" sz="1100">
                          <a:effectLst/>
                        </a:rPr>
                        <a:t>Mask break/Teacher travel </a:t>
                      </a:r>
                      <a:endParaRPr lang="en-US" b="0" i="0">
                        <a:effectLst/>
                      </a:endParaRPr>
                    </a:p>
                  </a:txBody>
                  <a:tcPr/>
                </a:tc>
                <a:extLst>
                  <a:ext uri="{0D108BD9-81ED-4DB2-BD59-A6C34878D82A}">
                    <a16:rowId xmlns:a16="http://schemas.microsoft.com/office/drawing/2014/main" val="2424953151"/>
                  </a:ext>
                </a:extLst>
              </a:tr>
              <a:tr h="0">
                <a:tc>
                  <a:txBody>
                    <a:bodyPr/>
                    <a:lstStyle/>
                    <a:p>
                      <a:pPr algn="l" rtl="0" fontAlgn="base"/>
                      <a:r>
                        <a:rPr lang="en-US" sz="1100">
                          <a:effectLst/>
                        </a:rPr>
                        <a:t>10:45-12:25 </a:t>
                      </a:r>
                      <a:endParaRPr lang="en-US" b="0" i="0">
                        <a:effectLst/>
                      </a:endParaRPr>
                    </a:p>
                  </a:txBody>
                  <a:tcPr/>
                </a:tc>
                <a:tc>
                  <a:txBody>
                    <a:bodyPr/>
                    <a:lstStyle/>
                    <a:p>
                      <a:pPr algn="l" rtl="0" fontAlgn="base"/>
                      <a:r>
                        <a:rPr lang="en-US" sz="1100">
                          <a:effectLst/>
                        </a:rPr>
                        <a:t>ELA </a:t>
                      </a:r>
                      <a:endParaRPr lang="en-US" b="0" i="0">
                        <a:effectLst/>
                      </a:endParaRPr>
                    </a:p>
                  </a:txBody>
                  <a:tcPr/>
                </a:tc>
                <a:tc>
                  <a:txBody>
                    <a:bodyPr/>
                    <a:lstStyle/>
                    <a:p>
                      <a:pPr algn="l" rtl="0" fontAlgn="base"/>
                      <a:r>
                        <a:rPr lang="en-US" sz="1100">
                          <a:effectLst/>
                        </a:rPr>
                        <a:t>Math </a:t>
                      </a:r>
                      <a:endParaRPr lang="en-US" b="0" i="0">
                        <a:effectLst/>
                      </a:endParaRPr>
                    </a:p>
                  </a:txBody>
                  <a:tcPr/>
                </a:tc>
                <a:extLst>
                  <a:ext uri="{0D108BD9-81ED-4DB2-BD59-A6C34878D82A}">
                    <a16:rowId xmlns:a16="http://schemas.microsoft.com/office/drawing/2014/main" val="3011119255"/>
                  </a:ext>
                </a:extLst>
              </a:tr>
              <a:tr h="0">
                <a:tc>
                  <a:txBody>
                    <a:bodyPr/>
                    <a:lstStyle/>
                    <a:p>
                      <a:pPr algn="l" rtl="0" fontAlgn="base"/>
                      <a:r>
                        <a:rPr lang="en-US" sz="1100">
                          <a:effectLst/>
                        </a:rPr>
                        <a:t>12:25-1:30 </a:t>
                      </a:r>
                      <a:endParaRPr lang="en-US" b="0" i="0">
                        <a:effectLst/>
                      </a:endParaRPr>
                    </a:p>
                  </a:txBody>
                  <a:tcPr/>
                </a:tc>
                <a:tc>
                  <a:txBody>
                    <a:bodyPr/>
                    <a:lstStyle/>
                    <a:p>
                      <a:pPr algn="l" rtl="0" fontAlgn="base"/>
                      <a:r>
                        <a:rPr lang="en-US" sz="1100">
                          <a:effectLst/>
                        </a:rPr>
                        <a:t>Lunch </a:t>
                      </a:r>
                      <a:endParaRPr lang="en-US" b="0" i="0">
                        <a:effectLst/>
                      </a:endParaRPr>
                    </a:p>
                  </a:txBody>
                  <a:tcPr/>
                </a:tc>
                <a:tc>
                  <a:txBody>
                    <a:bodyPr/>
                    <a:lstStyle/>
                    <a:p>
                      <a:pPr algn="l" rtl="0" fontAlgn="base"/>
                      <a:r>
                        <a:rPr lang="en-US" sz="1100">
                          <a:effectLst/>
                        </a:rPr>
                        <a:t>Lunch </a:t>
                      </a:r>
                      <a:endParaRPr lang="en-US" b="0" i="0">
                        <a:effectLst/>
                      </a:endParaRPr>
                    </a:p>
                  </a:txBody>
                  <a:tcPr/>
                </a:tc>
                <a:extLst>
                  <a:ext uri="{0D108BD9-81ED-4DB2-BD59-A6C34878D82A}">
                    <a16:rowId xmlns:a16="http://schemas.microsoft.com/office/drawing/2014/main" val="1847273063"/>
                  </a:ext>
                </a:extLst>
              </a:tr>
              <a:tr h="0">
                <a:tc>
                  <a:txBody>
                    <a:bodyPr/>
                    <a:lstStyle/>
                    <a:p>
                      <a:pPr algn="l" rtl="0" fontAlgn="base"/>
                      <a:r>
                        <a:rPr lang="en-US" sz="1100">
                          <a:effectLst/>
                        </a:rPr>
                        <a:t>1:30-2:15  </a:t>
                      </a:r>
                      <a:endParaRPr lang="en-US" b="0" i="0">
                        <a:effectLst/>
                      </a:endParaRPr>
                    </a:p>
                  </a:txBody>
                  <a:tcPr/>
                </a:tc>
                <a:tc>
                  <a:txBody>
                    <a:bodyPr/>
                    <a:lstStyle/>
                    <a:p>
                      <a:pPr algn="l" rtl="0" fontAlgn="base"/>
                      <a:r>
                        <a:rPr lang="en-US" sz="1100">
                          <a:effectLst/>
                        </a:rPr>
                        <a:t>Monday Science </a:t>
                      </a:r>
                      <a:endParaRPr lang="en-US">
                        <a:effectLst/>
                      </a:endParaRPr>
                    </a:p>
                    <a:p>
                      <a:pPr algn="l" rtl="0" fontAlgn="base"/>
                      <a:r>
                        <a:rPr lang="en-US" sz="1100">
                          <a:effectLst/>
                        </a:rPr>
                        <a:t>Tuesday Social Studies </a:t>
                      </a:r>
                      <a:endParaRPr lang="en-US">
                        <a:effectLst/>
                      </a:endParaRPr>
                    </a:p>
                    <a:p>
                      <a:pPr algn="l" rtl="0" fontAlgn="base"/>
                      <a:r>
                        <a:rPr lang="en-US" sz="1100">
                          <a:effectLst/>
                        </a:rPr>
                        <a:t>Thursday Science </a:t>
                      </a:r>
                      <a:endParaRPr lang="en-US">
                        <a:effectLst/>
                      </a:endParaRPr>
                    </a:p>
                    <a:p>
                      <a:pPr algn="l" rtl="0" fontAlgn="base"/>
                      <a:r>
                        <a:rPr lang="en-US" sz="1100">
                          <a:effectLst/>
                        </a:rPr>
                        <a:t>Friday Social Studies </a:t>
                      </a:r>
                      <a:endParaRPr lang="en-US" b="0" i="0">
                        <a:effectLst/>
                      </a:endParaRPr>
                    </a:p>
                  </a:txBody>
                  <a:tcPr/>
                </a:tc>
                <a:tc>
                  <a:txBody>
                    <a:bodyPr/>
                    <a:lstStyle/>
                    <a:p>
                      <a:pPr algn="l" rtl="0" fontAlgn="base"/>
                      <a:r>
                        <a:rPr lang="en-US" sz="1100">
                          <a:effectLst/>
                        </a:rPr>
                        <a:t>Monday Social Studies </a:t>
                      </a:r>
                      <a:endParaRPr lang="en-US">
                        <a:effectLst/>
                      </a:endParaRPr>
                    </a:p>
                    <a:p>
                      <a:pPr algn="l" rtl="0" fontAlgn="base"/>
                      <a:r>
                        <a:rPr lang="en-US" sz="1100">
                          <a:effectLst/>
                        </a:rPr>
                        <a:t>Tuesday Science </a:t>
                      </a:r>
                      <a:endParaRPr lang="en-US">
                        <a:effectLst/>
                      </a:endParaRPr>
                    </a:p>
                    <a:p>
                      <a:pPr algn="l" rtl="0" fontAlgn="base"/>
                      <a:r>
                        <a:rPr lang="en-US" sz="1100">
                          <a:effectLst/>
                        </a:rPr>
                        <a:t>Thursday Social Studies </a:t>
                      </a:r>
                      <a:endParaRPr lang="en-US">
                        <a:effectLst/>
                      </a:endParaRPr>
                    </a:p>
                    <a:p>
                      <a:pPr algn="l" rtl="0" fontAlgn="base"/>
                      <a:r>
                        <a:rPr lang="en-US" sz="1100">
                          <a:effectLst/>
                        </a:rPr>
                        <a:t>Friday Science </a:t>
                      </a:r>
                      <a:endParaRPr lang="en-US" b="0" i="0">
                        <a:effectLst/>
                      </a:endParaRPr>
                    </a:p>
                  </a:txBody>
                  <a:tcPr/>
                </a:tc>
                <a:extLst>
                  <a:ext uri="{0D108BD9-81ED-4DB2-BD59-A6C34878D82A}">
                    <a16:rowId xmlns:a16="http://schemas.microsoft.com/office/drawing/2014/main" val="3195045489"/>
                  </a:ext>
                </a:extLst>
              </a:tr>
              <a:tr h="0">
                <a:tc>
                  <a:txBody>
                    <a:bodyPr/>
                    <a:lstStyle/>
                    <a:p>
                      <a:pPr algn="l" rtl="0" fontAlgn="base"/>
                      <a:r>
                        <a:rPr lang="en-US" sz="1100">
                          <a:effectLst/>
                        </a:rPr>
                        <a:t>2:15-2:45 </a:t>
                      </a:r>
                      <a:endParaRPr lang="en-US" b="0" i="0">
                        <a:effectLst/>
                      </a:endParaRPr>
                    </a:p>
                  </a:txBody>
                  <a:tcPr/>
                </a:tc>
                <a:tc>
                  <a:txBody>
                    <a:bodyPr/>
                    <a:lstStyle/>
                    <a:p>
                      <a:pPr algn="l" rtl="0" fontAlgn="base"/>
                      <a:r>
                        <a:rPr lang="en-US" sz="1100">
                          <a:effectLst/>
                        </a:rPr>
                        <a:t>Community Meeting </a:t>
                      </a:r>
                      <a:endParaRPr lang="en-US" b="0" i="0">
                        <a:effectLst/>
                      </a:endParaRPr>
                    </a:p>
                  </a:txBody>
                  <a:tcPr/>
                </a:tc>
                <a:tc>
                  <a:txBody>
                    <a:bodyPr/>
                    <a:lstStyle/>
                    <a:p>
                      <a:pPr algn="l" rtl="0" fontAlgn="base"/>
                      <a:r>
                        <a:rPr lang="en-US" sz="1100">
                          <a:effectLst/>
                        </a:rPr>
                        <a:t>Community Meeting </a:t>
                      </a:r>
                      <a:endParaRPr lang="en-US" b="0" i="0">
                        <a:effectLst/>
                      </a:endParaRPr>
                    </a:p>
                  </a:txBody>
                  <a:tcPr/>
                </a:tc>
                <a:extLst>
                  <a:ext uri="{0D108BD9-81ED-4DB2-BD59-A6C34878D82A}">
                    <a16:rowId xmlns:a16="http://schemas.microsoft.com/office/drawing/2014/main" val="3903332743"/>
                  </a:ext>
                </a:extLst>
              </a:tr>
              <a:tr h="0">
                <a:tc>
                  <a:txBody>
                    <a:bodyPr/>
                    <a:lstStyle/>
                    <a:p>
                      <a:pPr algn="l" rtl="0" fontAlgn="base"/>
                      <a:r>
                        <a:rPr lang="en-US" sz="1100">
                          <a:effectLst/>
                        </a:rPr>
                        <a:t> </a:t>
                      </a:r>
                      <a:endParaRPr lang="en-US" sz="1100" b="0" i="0">
                        <a:effectLst/>
                        <a:latin typeface="Calibri" panose="020F0502020204030204" pitchFamily="34" charset="0"/>
                      </a:endParaRPr>
                    </a:p>
                  </a:txBody>
                  <a:tcPr/>
                </a:tc>
                <a:tc>
                  <a:txBody>
                    <a:bodyPr/>
                    <a:lstStyle/>
                    <a:p>
                      <a:pPr algn="l" rtl="0" fontAlgn="base"/>
                      <a:r>
                        <a:rPr lang="en-US" sz="1100">
                          <a:effectLst/>
                        </a:rPr>
                        <a:t> </a:t>
                      </a:r>
                      <a:endParaRPr lang="en-US" sz="1100" b="0" i="0">
                        <a:effectLst/>
                        <a:latin typeface="Calibri" panose="020F0502020204030204" pitchFamily="34" charset="0"/>
                      </a:endParaRPr>
                    </a:p>
                  </a:txBody>
                  <a:tcPr/>
                </a:tc>
                <a:tc>
                  <a:txBody>
                    <a:bodyPr/>
                    <a:lstStyle/>
                    <a:p>
                      <a:pPr algn="l" rtl="0" fontAlgn="base"/>
                      <a:r>
                        <a:rPr lang="en-US" sz="1100">
                          <a:effectLst/>
                        </a:rPr>
                        <a:t> </a:t>
                      </a:r>
                      <a:endParaRPr lang="en-US" sz="1100" b="0" i="0">
                        <a:effectLst/>
                        <a:latin typeface="Calibri" panose="020F0502020204030204" pitchFamily="34" charset="0"/>
                      </a:endParaRPr>
                    </a:p>
                  </a:txBody>
                  <a:tcPr/>
                </a:tc>
                <a:extLst>
                  <a:ext uri="{0D108BD9-81ED-4DB2-BD59-A6C34878D82A}">
                    <a16:rowId xmlns:a16="http://schemas.microsoft.com/office/drawing/2014/main" val="2146757524"/>
                  </a:ext>
                </a:extLst>
              </a:tr>
            </a:tbl>
          </a:graphicData>
        </a:graphic>
      </p:graphicFrame>
      <p:sp>
        <p:nvSpPr>
          <p:cNvPr id="28" name="TextBox 27">
            <a:extLst>
              <a:ext uri="{FF2B5EF4-FFF2-40B4-BE49-F238E27FC236}">
                <a16:creationId xmlns:a16="http://schemas.microsoft.com/office/drawing/2014/main" id="{58BCEDA6-51A8-46B4-A966-D449AB417D6D}"/>
              </a:ext>
            </a:extLst>
          </p:cNvPr>
          <p:cNvSpPr txBox="1"/>
          <p:nvPr/>
        </p:nvSpPr>
        <p:spPr>
          <a:xfrm>
            <a:off x="3850342" y="5183841"/>
            <a:ext cx="5466228"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1100">
                <a:latin typeface="Calibri"/>
                <a:cs typeface="Calibri"/>
              </a:rPr>
              <a:t>*Times can vary based on technology and transition times of in person students participating in our in-person instruction. </a:t>
            </a:r>
          </a:p>
          <a:p>
            <a:endParaRPr lang="en-US" sz="1100">
              <a:latin typeface="Calibri"/>
              <a:cs typeface="Calibri"/>
            </a:endParaRPr>
          </a:p>
        </p:txBody>
      </p:sp>
    </p:spTree>
    <p:extLst>
      <p:ext uri="{BB962C8B-B14F-4D97-AF65-F5344CB8AC3E}">
        <p14:creationId xmlns:p14="http://schemas.microsoft.com/office/powerpoint/2010/main" val="26552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EA60E-3406-4B95-9CCC-E7960A599331}"/>
              </a:ext>
            </a:extLst>
          </p:cNvPr>
          <p:cNvSpPr>
            <a:spLocks noGrp="1"/>
          </p:cNvSpPr>
          <p:nvPr>
            <p:ph type="title"/>
          </p:nvPr>
        </p:nvSpPr>
        <p:spPr>
          <a:xfrm>
            <a:off x="1036320" y="286603"/>
            <a:ext cx="10058400" cy="1450757"/>
          </a:xfrm>
        </p:spPr>
        <p:txBody>
          <a:bodyPr>
            <a:normAutofit/>
          </a:bodyPr>
          <a:lstStyle/>
          <a:p>
            <a:r>
              <a:rPr lang="en-US" dirty="0"/>
              <a:t>Who is Mrs. Moreno?</a:t>
            </a:r>
            <a:endParaRPr lang="en-US"/>
          </a:p>
        </p:txBody>
      </p:sp>
      <p:cxnSp>
        <p:nvCxnSpPr>
          <p:cNvPr id="26"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pplication&#10;&#10;Description automatically generated">
            <a:extLst>
              <a:ext uri="{FF2B5EF4-FFF2-40B4-BE49-F238E27FC236}">
                <a16:creationId xmlns:a16="http://schemas.microsoft.com/office/drawing/2014/main" id="{8271DF36-D383-4FED-8672-862E4C28BD60}"/>
              </a:ext>
            </a:extLst>
          </p:cNvPr>
          <p:cNvPicPr>
            <a:picLocks noChangeAspect="1"/>
          </p:cNvPicPr>
          <p:nvPr/>
        </p:nvPicPr>
        <p:blipFill>
          <a:blip r:embed="rId2"/>
          <a:stretch>
            <a:fillRect/>
          </a:stretch>
        </p:blipFill>
        <p:spPr>
          <a:xfrm>
            <a:off x="1031509" y="2788143"/>
            <a:ext cx="3031484" cy="2401004"/>
          </a:xfrm>
          <a:prstGeom prst="rect">
            <a:avLst/>
          </a:prstGeom>
        </p:spPr>
      </p:pic>
      <p:sp>
        <p:nvSpPr>
          <p:cNvPr id="3" name="Content Placeholder 2">
            <a:extLst>
              <a:ext uri="{FF2B5EF4-FFF2-40B4-BE49-F238E27FC236}">
                <a16:creationId xmlns:a16="http://schemas.microsoft.com/office/drawing/2014/main" id="{9C5FA48A-5AB5-4E88-935B-80914D817E70}"/>
              </a:ext>
            </a:extLst>
          </p:cNvPr>
          <p:cNvSpPr>
            <a:spLocks noGrp="1"/>
          </p:cNvSpPr>
          <p:nvPr>
            <p:ph idx="1"/>
          </p:nvPr>
        </p:nvSpPr>
        <p:spPr>
          <a:xfrm>
            <a:off x="4706460" y="2108201"/>
            <a:ext cx="6388260" cy="3760891"/>
          </a:xfrm>
        </p:spPr>
        <p:txBody>
          <a:bodyPr vert="horz" lIns="0" tIns="45720" rIns="0" bIns="45720" rtlCol="0" anchor="t">
            <a:normAutofit/>
          </a:bodyPr>
          <a:lstStyle/>
          <a:p>
            <a:pPr>
              <a:lnSpc>
                <a:spcPct val="100000"/>
              </a:lnSpc>
              <a:buFont typeface="Wingdings" panose="020F0502020204030204" pitchFamily="34" charset="0"/>
              <a:buChar char="§"/>
            </a:pPr>
            <a:r>
              <a:rPr lang="en-US" sz="1400" dirty="0"/>
              <a:t>I have been teaching for 13 years in the Yonkers Public Schools. </a:t>
            </a:r>
          </a:p>
          <a:p>
            <a:pPr>
              <a:lnSpc>
                <a:spcPct val="100000"/>
              </a:lnSpc>
              <a:buFont typeface="Wingdings" panose="020F0502020204030204" pitchFamily="34" charset="0"/>
              <a:buChar char="§"/>
            </a:pPr>
            <a:r>
              <a:rPr lang="en-US" sz="1400" dirty="0"/>
              <a:t>I've taught many different grades and schools from kindergarten through 6th grade.</a:t>
            </a:r>
          </a:p>
          <a:p>
            <a:pPr>
              <a:lnSpc>
                <a:spcPct val="100000"/>
              </a:lnSpc>
              <a:buFont typeface="Wingdings" panose="020F0502020204030204" pitchFamily="34" charset="0"/>
              <a:buChar char="§"/>
            </a:pPr>
            <a:r>
              <a:rPr lang="en-US" sz="1400" dirty="0"/>
              <a:t>My favorite grade to teach is 3rd grade because that was my favorite teacher and my favorite school to teach in is School 13 because this is the neighborhood I grew up in. </a:t>
            </a:r>
          </a:p>
          <a:p>
            <a:pPr>
              <a:lnSpc>
                <a:spcPct val="100000"/>
              </a:lnSpc>
              <a:buFont typeface="Wingdings" panose="020F0502020204030204" pitchFamily="34" charset="0"/>
              <a:buChar char="§"/>
            </a:pPr>
            <a:r>
              <a:rPr lang="en-US" sz="1400" dirty="0"/>
              <a:t>I have 5 kids from ages 8 to 21. 3 are in the Yonkers Public Schools and 2 are in College.</a:t>
            </a:r>
          </a:p>
          <a:p>
            <a:pPr>
              <a:lnSpc>
                <a:spcPct val="100000"/>
              </a:lnSpc>
              <a:buFont typeface="Wingdings" panose="020F0502020204030204" pitchFamily="34" charset="0"/>
              <a:buChar char="§"/>
            </a:pPr>
            <a:r>
              <a:rPr lang="en-US" sz="1400" dirty="0"/>
              <a:t>The best way to reach me is on Class Dojo. However my email address in </a:t>
            </a:r>
            <a:r>
              <a:rPr lang="en-US" sz="1400" dirty="0">
                <a:hlinkClick r:id="rId3"/>
              </a:rPr>
              <a:t>cmoreno@yonkerspublicschools.org</a:t>
            </a:r>
            <a:r>
              <a:rPr lang="en-US" sz="1400" dirty="0"/>
              <a:t>. You can always look at the school's webpage for updates as well. </a:t>
            </a:r>
          </a:p>
          <a:p>
            <a:pPr>
              <a:lnSpc>
                <a:spcPct val="100000"/>
              </a:lnSpc>
              <a:buFont typeface="Wingdings" panose="020F0502020204030204" pitchFamily="34" charset="0"/>
              <a:buChar char="§"/>
            </a:pPr>
            <a:r>
              <a:rPr lang="en-US" sz="1400" dirty="0"/>
              <a:t>Remember that you can always come to me or Ms. O'Neill with your questions or concerns first.</a:t>
            </a:r>
          </a:p>
          <a:p>
            <a:pPr>
              <a:lnSpc>
                <a:spcPct val="100000"/>
              </a:lnSpc>
              <a:buFont typeface="Wingdings" panose="020F0502020204030204" pitchFamily="34" charset="0"/>
              <a:buChar char="§"/>
            </a:pPr>
            <a:endParaRPr lang="en-US" sz="1400"/>
          </a:p>
        </p:txBody>
      </p:sp>
      <p:sp>
        <p:nvSpPr>
          <p:cNvPr id="27" name="Rectangle 20">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710320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8F7BED4-6903-404F-8E8B-408ECA0A9047}"/>
              </a:ext>
            </a:extLst>
          </p:cNvPr>
          <p:cNvSpPr>
            <a:spLocks noGrp="1"/>
          </p:cNvSpPr>
          <p:nvPr>
            <p:ph type="title"/>
          </p:nvPr>
        </p:nvSpPr>
        <p:spPr>
          <a:xfrm>
            <a:off x="492369" y="605896"/>
            <a:ext cx="3642309" cy="2340112"/>
          </a:xfrm>
        </p:spPr>
        <p:txBody>
          <a:bodyPr anchor="ctr">
            <a:normAutofit/>
          </a:bodyPr>
          <a:lstStyle/>
          <a:p>
            <a:r>
              <a:rPr lang="en-US" sz="4400">
                <a:solidFill>
                  <a:srgbClr val="FFFFFF"/>
                </a:solidFill>
              </a:rPr>
              <a:t>Who is Ms. O'Neill?</a:t>
            </a:r>
          </a:p>
        </p:txBody>
      </p:sp>
      <p:sp>
        <p:nvSpPr>
          <p:cNvPr id="3" name="Content Placeholder 2">
            <a:extLst>
              <a:ext uri="{FF2B5EF4-FFF2-40B4-BE49-F238E27FC236}">
                <a16:creationId xmlns:a16="http://schemas.microsoft.com/office/drawing/2014/main" id="{C74C4964-F453-429A-B06E-2A4C28626FE9}"/>
              </a:ext>
            </a:extLst>
          </p:cNvPr>
          <p:cNvSpPr>
            <a:spLocks noGrp="1"/>
          </p:cNvSpPr>
          <p:nvPr>
            <p:ph idx="1"/>
          </p:nvPr>
        </p:nvSpPr>
        <p:spPr>
          <a:xfrm>
            <a:off x="5231958" y="605896"/>
            <a:ext cx="5923721" cy="5646208"/>
          </a:xfrm>
        </p:spPr>
        <p:txBody>
          <a:bodyPr vert="horz" lIns="0" tIns="45720" rIns="0" bIns="45720" rtlCol="0" anchor="ctr">
            <a:normAutofit/>
          </a:bodyPr>
          <a:lstStyle/>
          <a:p>
            <a:pPr>
              <a:lnSpc>
                <a:spcPct val="100000"/>
              </a:lnSpc>
              <a:buFont typeface="Courier New" panose="020F0502020204030204" pitchFamily="34" charset="0"/>
              <a:buChar char="o"/>
            </a:pPr>
            <a:r>
              <a:rPr lang="en-US" sz="2200"/>
              <a:t>I taught at School 13 since 1998.</a:t>
            </a:r>
          </a:p>
          <a:p>
            <a:pPr>
              <a:lnSpc>
                <a:spcPct val="100000"/>
              </a:lnSpc>
              <a:buFont typeface="Courier New" panose="020F0502020204030204" pitchFamily="34" charset="0"/>
              <a:buChar char="o"/>
            </a:pPr>
            <a:r>
              <a:rPr lang="en-US" sz="2200"/>
              <a:t>I have taught many grades including Kindergarten, 2nd, 3rd 4th and 5th grade.</a:t>
            </a:r>
          </a:p>
          <a:p>
            <a:pPr>
              <a:lnSpc>
                <a:spcPct val="100000"/>
              </a:lnSpc>
              <a:buFont typeface="Courier New" panose="020F0502020204030204" pitchFamily="34" charset="0"/>
              <a:buChar char="o"/>
            </a:pPr>
            <a:r>
              <a:rPr lang="en-US" sz="2200"/>
              <a:t>I have two boys ages 15 and 17 and a dog named Bella.</a:t>
            </a:r>
          </a:p>
          <a:p>
            <a:pPr>
              <a:lnSpc>
                <a:spcPct val="100000"/>
              </a:lnSpc>
              <a:buFont typeface="Courier New" panose="020F0502020204030204" pitchFamily="34" charset="0"/>
              <a:buChar char="o"/>
            </a:pPr>
            <a:r>
              <a:rPr lang="en-US" sz="2200"/>
              <a:t>If you need to reach me, the best way is on Class Dojo or teams. However, my email address is </a:t>
            </a:r>
            <a:r>
              <a:rPr lang="en-US" sz="2200">
                <a:hlinkClick r:id="rId2"/>
              </a:rPr>
              <a:t>joneill@yonkerspublicschools.org</a:t>
            </a:r>
            <a:r>
              <a:rPr lang="en-US" sz="2200"/>
              <a:t>. You can always visit the school's homepage for info on the classroom.</a:t>
            </a:r>
          </a:p>
          <a:p>
            <a:pPr>
              <a:lnSpc>
                <a:spcPct val="100000"/>
              </a:lnSpc>
              <a:buFont typeface="Courier New" panose="020F0502020204030204" pitchFamily="34" charset="0"/>
              <a:buChar char="o"/>
            </a:pPr>
            <a:r>
              <a:rPr lang="en-US" sz="2200"/>
              <a:t>Always remember to contact Mrs. Moreno or myself with any questions or concerns and we will always try our best to accommodate you.</a:t>
            </a:r>
          </a:p>
        </p:txBody>
      </p:sp>
      <p:sp>
        <p:nvSpPr>
          <p:cNvPr id="12" name="Rectangle 11">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a:extLst>
              <a:ext uri="{FF2B5EF4-FFF2-40B4-BE49-F238E27FC236}">
                <a16:creationId xmlns:a16="http://schemas.microsoft.com/office/drawing/2014/main" id="{3D9E98DB-5B44-4251-846C-891F1331E383}"/>
              </a:ext>
            </a:extLst>
          </p:cNvPr>
          <p:cNvPicPr>
            <a:picLocks noChangeAspect="1"/>
          </p:cNvPicPr>
          <p:nvPr/>
        </p:nvPicPr>
        <p:blipFill>
          <a:blip r:embed="rId3"/>
          <a:stretch>
            <a:fillRect/>
          </a:stretch>
        </p:blipFill>
        <p:spPr>
          <a:xfrm>
            <a:off x="644013" y="2721078"/>
            <a:ext cx="2743200" cy="2743200"/>
          </a:xfrm>
          <a:prstGeom prst="rect">
            <a:avLst/>
          </a:prstGeom>
        </p:spPr>
      </p:pic>
    </p:spTree>
    <p:extLst>
      <p:ext uri="{BB962C8B-B14F-4D97-AF65-F5344CB8AC3E}">
        <p14:creationId xmlns:p14="http://schemas.microsoft.com/office/powerpoint/2010/main" val="136783235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3E230F2A-453C-495D-8A31-17900F4B60F3}"/>
              </a:ext>
            </a:extLst>
          </p:cNvPr>
          <p:cNvPicPr>
            <a:picLocks noChangeAspect="1"/>
          </p:cNvPicPr>
          <p:nvPr/>
        </p:nvPicPr>
        <p:blipFill>
          <a:blip r:embed="rId2"/>
          <a:stretch>
            <a:fillRect/>
          </a:stretch>
        </p:blipFill>
        <p:spPr>
          <a:xfrm>
            <a:off x="645764" y="761448"/>
            <a:ext cx="3294253" cy="5313311"/>
          </a:xfrm>
          <a:prstGeom prst="rect">
            <a:avLst/>
          </a:prstGeom>
        </p:spPr>
      </p:pic>
      <p:sp>
        <p:nvSpPr>
          <p:cNvPr id="10" name="Rectangle 10">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44106" y="0"/>
            <a:ext cx="7547879" cy="6858000"/>
          </a:xfrm>
          <a:prstGeom prst="rect">
            <a:avLst/>
          </a:prstGeom>
          <a:solidFill>
            <a:srgbClr val="2F3F4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42BF96F-368E-489F-B996-DA20336CC386}"/>
              </a:ext>
            </a:extLst>
          </p:cNvPr>
          <p:cNvSpPr>
            <a:spLocks noGrp="1"/>
          </p:cNvSpPr>
          <p:nvPr>
            <p:ph type="title"/>
          </p:nvPr>
        </p:nvSpPr>
        <p:spPr>
          <a:xfrm>
            <a:off x="5315801" y="516835"/>
            <a:ext cx="5778919" cy="1666501"/>
          </a:xfrm>
        </p:spPr>
        <p:txBody>
          <a:bodyPr>
            <a:normAutofit/>
          </a:bodyPr>
          <a:lstStyle/>
          <a:p>
            <a:r>
              <a:rPr lang="en-US" sz="4000">
                <a:solidFill>
                  <a:srgbClr val="FFFFFF"/>
                </a:solidFill>
              </a:rPr>
              <a:t>Why do we teach?</a:t>
            </a:r>
          </a:p>
        </p:txBody>
      </p:sp>
      <p:cxnSp>
        <p:nvCxnSpPr>
          <p:cNvPr id="12" name="Straight Connector 12">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5892" y="2344202"/>
            <a:ext cx="5577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32FC039-7F10-4885-AAFB-BFE8FA1363EB}"/>
              </a:ext>
            </a:extLst>
          </p:cNvPr>
          <p:cNvSpPr>
            <a:spLocks noGrp="1"/>
          </p:cNvSpPr>
          <p:nvPr>
            <p:ph idx="1"/>
          </p:nvPr>
        </p:nvSpPr>
        <p:spPr>
          <a:xfrm>
            <a:off x="5315802" y="2505069"/>
            <a:ext cx="5975564" cy="3433063"/>
          </a:xfrm>
        </p:spPr>
        <p:txBody>
          <a:bodyPr vert="horz" lIns="0" tIns="45720" rIns="0" bIns="45720" rtlCol="0" anchor="t">
            <a:normAutofit/>
          </a:bodyPr>
          <a:lstStyle/>
          <a:p>
            <a:r>
              <a:rPr lang="en-US" sz="1800" dirty="0">
                <a:solidFill>
                  <a:srgbClr val="FFFFFF"/>
                </a:solidFill>
              </a:rPr>
              <a:t>It was something special that brought the two of us together 7 years ago. The fact the we both came from this neighborhood makes it even more special. We are vested in making sure "our babies" succeed. South Yonkers is where we grew up. We played in these parks. We shopped in these stores. Mrs. Moreno went to school 13 all of her elementary years. Ms. O'Neill went right up the street to School 21. It is an honor for us to watch your children grow and learn in the same neighborhood we did! Together with your guidance we can empower them to be the best they can be!</a:t>
            </a:r>
          </a:p>
        </p:txBody>
      </p:sp>
    </p:spTree>
    <p:extLst>
      <p:ext uri="{BB962C8B-B14F-4D97-AF65-F5344CB8AC3E}">
        <p14:creationId xmlns:p14="http://schemas.microsoft.com/office/powerpoint/2010/main" val="3229207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2ADA448-79DA-4B90-ABE5-488AC6E3D5B8}"/>
              </a:ext>
            </a:extLst>
          </p:cNvPr>
          <p:cNvSpPr>
            <a:spLocks noGrp="1"/>
          </p:cNvSpPr>
          <p:nvPr>
            <p:ph type="title"/>
          </p:nvPr>
        </p:nvSpPr>
        <p:spPr>
          <a:xfrm>
            <a:off x="492370" y="516835"/>
            <a:ext cx="3084844" cy="5772840"/>
          </a:xfrm>
        </p:spPr>
        <p:txBody>
          <a:bodyPr anchor="ctr">
            <a:normAutofit/>
          </a:bodyPr>
          <a:lstStyle/>
          <a:p>
            <a:r>
              <a:rPr lang="en-US" sz="2300">
                <a:solidFill>
                  <a:schemeClr val="bg1"/>
                </a:solidFill>
              </a:rPr>
              <a:t>Math Curriculums/Instructional Platforms</a:t>
            </a:r>
          </a:p>
        </p:txBody>
      </p:sp>
      <p:graphicFrame>
        <p:nvGraphicFramePr>
          <p:cNvPr id="12" name="Content Placeholder 2">
            <a:extLst>
              <a:ext uri="{FF2B5EF4-FFF2-40B4-BE49-F238E27FC236}">
                <a16:creationId xmlns:a16="http://schemas.microsoft.com/office/drawing/2014/main" id="{63DF3232-C6FB-4431-8188-831D7C9230D1}"/>
              </a:ext>
            </a:extLst>
          </p:cNvPr>
          <p:cNvGraphicFramePr>
            <a:graphicFrameLocks noGrp="1"/>
          </p:cNvGraphicFramePr>
          <p:nvPr>
            <p:ph idx="1"/>
            <p:extLst>
              <p:ext uri="{D42A27DB-BD31-4B8C-83A1-F6EECF244321}">
                <p14:modId xmlns:p14="http://schemas.microsoft.com/office/powerpoint/2010/main" val="75404656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45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FD4-C16E-4000-B838-6DB450B6BF3B}"/>
              </a:ext>
            </a:extLst>
          </p:cNvPr>
          <p:cNvSpPr>
            <a:spLocks noGrp="1"/>
          </p:cNvSpPr>
          <p:nvPr>
            <p:ph type="title"/>
          </p:nvPr>
        </p:nvSpPr>
        <p:spPr/>
        <p:txBody>
          <a:bodyPr/>
          <a:lstStyle/>
          <a:p>
            <a:r>
              <a:rPr lang="en-US" dirty="0"/>
              <a:t>Science Curriculums/Instructional Platforms</a:t>
            </a:r>
          </a:p>
        </p:txBody>
      </p:sp>
      <p:graphicFrame>
        <p:nvGraphicFramePr>
          <p:cNvPr id="5" name="Content Placeholder 2">
            <a:extLst>
              <a:ext uri="{FF2B5EF4-FFF2-40B4-BE49-F238E27FC236}">
                <a16:creationId xmlns:a16="http://schemas.microsoft.com/office/drawing/2014/main" id="{ADD7EAF7-36F6-4719-9453-3EE0EB22A31A}"/>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02604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3831E6-2090-42C2-970A-CB6678D1C8C9}"/>
              </a:ext>
            </a:extLst>
          </p:cNvPr>
          <p:cNvSpPr>
            <a:spLocks noGrp="1"/>
          </p:cNvSpPr>
          <p:nvPr>
            <p:ph type="title"/>
          </p:nvPr>
        </p:nvSpPr>
        <p:spPr>
          <a:xfrm>
            <a:off x="492370" y="516835"/>
            <a:ext cx="3084844" cy="5772840"/>
          </a:xfrm>
        </p:spPr>
        <p:txBody>
          <a:bodyPr anchor="ctr">
            <a:normAutofit/>
          </a:bodyPr>
          <a:lstStyle/>
          <a:p>
            <a:r>
              <a:rPr lang="en-US" sz="2300">
                <a:solidFill>
                  <a:schemeClr val="bg1"/>
                </a:solidFill>
              </a:rPr>
              <a:t>ELA/SS Curriculum/Instructional Platforms</a:t>
            </a:r>
          </a:p>
        </p:txBody>
      </p:sp>
      <p:graphicFrame>
        <p:nvGraphicFramePr>
          <p:cNvPr id="5" name="Content Placeholder 2">
            <a:extLst>
              <a:ext uri="{FF2B5EF4-FFF2-40B4-BE49-F238E27FC236}">
                <a16:creationId xmlns:a16="http://schemas.microsoft.com/office/drawing/2014/main" id="{48ADAEDF-4495-4BD2-8B0E-8052534265FE}"/>
              </a:ext>
            </a:extLst>
          </p:cNvPr>
          <p:cNvGraphicFramePr>
            <a:graphicFrameLocks noGrp="1"/>
          </p:cNvGraphicFramePr>
          <p:nvPr>
            <p:ph idx="1"/>
            <p:extLst>
              <p:ext uri="{D42A27DB-BD31-4B8C-83A1-F6EECF244321}">
                <p14:modId xmlns:p14="http://schemas.microsoft.com/office/powerpoint/2010/main" val="85176407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304276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1DB56-0EF3-49BA-883C-C35FB984D93C}"/>
              </a:ext>
            </a:extLst>
          </p:cNvPr>
          <p:cNvSpPr>
            <a:spLocks noGrp="1"/>
          </p:cNvSpPr>
          <p:nvPr>
            <p:ph type="title"/>
          </p:nvPr>
        </p:nvSpPr>
        <p:spPr>
          <a:xfrm>
            <a:off x="1901163" y="1111753"/>
            <a:ext cx="3720353" cy="4634494"/>
          </a:xfrm>
          <a:ln w="25400" cap="sq">
            <a:noFill/>
            <a:miter lim="800000"/>
          </a:ln>
        </p:spPr>
        <p:txBody>
          <a:bodyPr anchor="ctr">
            <a:normAutofit/>
          </a:bodyPr>
          <a:lstStyle/>
          <a:p>
            <a:pPr algn="ctr"/>
            <a:r>
              <a:rPr lang="en-US" sz="3200">
                <a:solidFill>
                  <a:schemeClr val="bg1"/>
                </a:solidFill>
              </a:rPr>
              <a:t>Safety Expectations for Hybrid Learners</a:t>
            </a:r>
          </a:p>
        </p:txBody>
      </p:sp>
      <p:sp>
        <p:nvSpPr>
          <p:cNvPr id="3" name="Content Placeholder 2">
            <a:extLst>
              <a:ext uri="{FF2B5EF4-FFF2-40B4-BE49-F238E27FC236}">
                <a16:creationId xmlns:a16="http://schemas.microsoft.com/office/drawing/2014/main" id="{ED2F2E53-08E4-4A56-B44C-634718299A54}"/>
              </a:ext>
            </a:extLst>
          </p:cNvPr>
          <p:cNvSpPr>
            <a:spLocks noGrp="1"/>
          </p:cNvSpPr>
          <p:nvPr>
            <p:ph idx="1"/>
          </p:nvPr>
        </p:nvSpPr>
        <p:spPr>
          <a:xfrm>
            <a:off x="6570206" y="1111753"/>
            <a:ext cx="5057396" cy="4628275"/>
          </a:xfrm>
        </p:spPr>
        <p:txBody>
          <a:bodyPr vert="horz" lIns="0" tIns="45720" rIns="0" bIns="45720" rtlCol="0" anchor="ctr">
            <a:normAutofit/>
          </a:bodyPr>
          <a:lstStyle/>
          <a:p>
            <a:pPr>
              <a:lnSpc>
                <a:spcPct val="100000"/>
              </a:lnSpc>
              <a:buFont typeface="Wingdings" panose="020F0502020204030204" pitchFamily="34" charset="0"/>
              <a:buChar char="ü"/>
            </a:pPr>
            <a:r>
              <a:rPr lang="en-US" sz="1600">
                <a:solidFill>
                  <a:schemeClr val="tx1">
                    <a:lumMod val="85000"/>
                    <a:lumOff val="15000"/>
                  </a:schemeClr>
                </a:solidFill>
              </a:rPr>
              <a:t>Lunches from home must be in disposable bag/they can bring small healthy snack as well</a:t>
            </a:r>
          </a:p>
          <a:p>
            <a:pPr>
              <a:lnSpc>
                <a:spcPct val="100000"/>
              </a:lnSpc>
              <a:buFont typeface="Wingdings" panose="020F0502020204030204" pitchFamily="34" charset="0"/>
              <a:buChar char="ü"/>
            </a:pPr>
            <a:r>
              <a:rPr lang="en-US" sz="1600">
                <a:solidFill>
                  <a:schemeClr val="tx1">
                    <a:lumMod val="85000"/>
                    <a:lumOff val="15000"/>
                  </a:schemeClr>
                </a:solidFill>
              </a:rPr>
              <a:t>Students must wear masks at all times other than during their mask breaks. </a:t>
            </a:r>
          </a:p>
          <a:p>
            <a:pPr>
              <a:lnSpc>
                <a:spcPct val="100000"/>
              </a:lnSpc>
              <a:buFont typeface="Wingdings" panose="020F0502020204030204" pitchFamily="34" charset="0"/>
              <a:buChar char="ü"/>
            </a:pPr>
            <a:r>
              <a:rPr lang="en-US" sz="1600">
                <a:solidFill>
                  <a:schemeClr val="tx1">
                    <a:lumMod val="85000"/>
                    <a:lumOff val="15000"/>
                  </a:schemeClr>
                </a:solidFill>
              </a:rPr>
              <a:t>Practice the 3Ws (Wear Watch Wash)</a:t>
            </a:r>
          </a:p>
          <a:p>
            <a:pPr>
              <a:lnSpc>
                <a:spcPct val="100000"/>
              </a:lnSpc>
              <a:buFont typeface="Wingdings" panose="020F0502020204030204" pitchFamily="34" charset="0"/>
              <a:buChar char="ü"/>
            </a:pPr>
            <a:r>
              <a:rPr lang="en-US" sz="1600">
                <a:solidFill>
                  <a:schemeClr val="tx1">
                    <a:lumMod val="85000"/>
                    <a:lumOff val="15000"/>
                  </a:schemeClr>
                </a:solidFill>
              </a:rPr>
              <a:t>Be sure to take your child's temperature each day before school. Temperature must not exceed 100 or higher for child or anyone in the household.</a:t>
            </a:r>
          </a:p>
          <a:p>
            <a:pPr>
              <a:lnSpc>
                <a:spcPct val="100000"/>
              </a:lnSpc>
              <a:buFont typeface="Wingdings" panose="020F0502020204030204" pitchFamily="34" charset="0"/>
              <a:buChar char="ü"/>
            </a:pPr>
            <a:r>
              <a:rPr lang="en-US" sz="1600">
                <a:solidFill>
                  <a:schemeClr val="tx1">
                    <a:lumMod val="85000"/>
                    <a:lumOff val="15000"/>
                  </a:schemeClr>
                </a:solidFill>
              </a:rPr>
              <a:t>Be sure to fill out the Student Covid questionnaire each day before arrival to school.</a:t>
            </a:r>
          </a:p>
          <a:p>
            <a:pPr>
              <a:lnSpc>
                <a:spcPct val="100000"/>
              </a:lnSpc>
              <a:buFont typeface="Wingdings" panose="020F0502020204030204" pitchFamily="34" charset="0"/>
              <a:buChar char="ü"/>
            </a:pPr>
            <a:r>
              <a:rPr lang="en-US" sz="1600">
                <a:solidFill>
                  <a:schemeClr val="tx1">
                    <a:lumMod val="85000"/>
                    <a:lumOff val="15000"/>
                  </a:schemeClr>
                </a:solidFill>
              </a:rPr>
              <a:t>Fill out the Digital emergency card that is on our website and on DOJO if you have not already.</a:t>
            </a:r>
          </a:p>
          <a:p>
            <a:pPr>
              <a:lnSpc>
                <a:spcPct val="100000"/>
              </a:lnSpc>
              <a:buFont typeface="Wingdings" panose="020F0502020204030204" pitchFamily="34" charset="0"/>
              <a:buChar char="ü"/>
            </a:pPr>
            <a:r>
              <a:rPr lang="en-US" sz="1600">
                <a:solidFill>
                  <a:schemeClr val="tx1">
                    <a:lumMod val="85000"/>
                    <a:lumOff val="15000"/>
                  </a:schemeClr>
                </a:solidFill>
              </a:rPr>
              <a:t>Make sure students take all possessions home each day as rooms are thoroughly cleaned each night.</a:t>
            </a:r>
          </a:p>
        </p:txBody>
      </p:sp>
    </p:spTree>
    <p:extLst>
      <p:ext uri="{BB962C8B-B14F-4D97-AF65-F5344CB8AC3E}">
        <p14:creationId xmlns:p14="http://schemas.microsoft.com/office/powerpoint/2010/main" val="4110341779"/>
      </p:ext>
    </p:extLst>
  </p:cSld>
  <p:clrMapOvr>
    <a:masterClrMapping/>
  </p:clrMapOvr>
  <p:transition spd="slow">
    <p:wipe/>
  </p:transition>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29BB9-2CEC-4E41-8FA6-EFC75D2AF170}">
  <ds:schemaRefs>
    <ds:schemaRef ds:uri="http://schemas.microsoft.com/sharepoint/v3/contenttype/forms"/>
  </ds:schemaRefs>
</ds:datastoreItem>
</file>

<file path=customXml/itemProps2.xml><?xml version="1.0" encoding="utf-8"?>
<ds:datastoreItem xmlns:ds="http://schemas.openxmlformats.org/officeDocument/2006/customXml" ds:itemID="{3C4FA6BD-9DAC-4DEA-A99C-D38B8F68871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8CEFD4BB-0A49-4BA7-A742-C83AFDFF81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39</Words>
  <Application>Microsoft Office PowerPoint</Application>
  <PresentationFormat>Widescreen</PresentationFormat>
  <Paragraphs>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RetrospectVTI</vt:lpstr>
      <vt:lpstr>3rd Grade Open House 2020-2021</vt:lpstr>
      <vt:lpstr>Daily Schedule</vt:lpstr>
      <vt:lpstr>Who is Mrs. Moreno?</vt:lpstr>
      <vt:lpstr>Who is Ms. O'Neill?</vt:lpstr>
      <vt:lpstr>Why do we teach?</vt:lpstr>
      <vt:lpstr>Math Curriculums/Instructional Platforms</vt:lpstr>
      <vt:lpstr>Science Curriculums/Instructional Platforms</vt:lpstr>
      <vt:lpstr>ELA/SS Curriculum/Instructional Platforms</vt:lpstr>
      <vt:lpstr>Safety Expectations for Hybrid Learners</vt:lpstr>
      <vt:lpstr>Housekeeping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
  <cp:lastModifiedBy/>
  <cp:revision>571</cp:revision>
  <dcterms:created xsi:type="dcterms:W3CDTF">2020-10-07T17:56:33Z</dcterms:created>
  <dcterms:modified xsi:type="dcterms:W3CDTF">2020-10-07T23:57:23Z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